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18"/>
  </p:notesMasterIdLst>
  <p:sldIdLst>
    <p:sldId id="256" r:id="rId3"/>
    <p:sldId id="2067" r:id="rId4"/>
    <p:sldId id="2072" r:id="rId5"/>
    <p:sldId id="2070" r:id="rId6"/>
    <p:sldId id="2071" r:id="rId7"/>
    <p:sldId id="2073" r:id="rId8"/>
    <p:sldId id="2074" r:id="rId9"/>
    <p:sldId id="2076" r:id="rId10"/>
    <p:sldId id="2069" r:id="rId11"/>
    <p:sldId id="2078" r:id="rId12"/>
    <p:sldId id="2077" r:id="rId13"/>
    <p:sldId id="2079" r:id="rId14"/>
    <p:sldId id="2080" r:id="rId15"/>
    <p:sldId id="2081" r:id="rId16"/>
    <p:sldId id="2082" r:id="rId17"/>
  </p:sldIdLst>
  <p:sldSz cx="15544800" cy="10058400"/>
  <p:notesSz cx="155448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Wehrman" initials="LW" lastIdx="3" clrIdx="0">
    <p:extLst>
      <p:ext uri="{19B8F6BF-5375-455C-9EA6-DF929625EA0E}">
        <p15:presenceInfo xmlns:p15="http://schemas.microsoft.com/office/powerpoint/2012/main" userId="S-1-5-21-2620698335-2127124629-1471360764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A"/>
    <a:srgbClr val="3DB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4" autoAdjust="0"/>
    <p:restoredTop sz="86410" autoAdjust="0"/>
  </p:normalViewPr>
  <p:slideViewPr>
    <p:cSldViewPr>
      <p:cViewPr varScale="1">
        <p:scale>
          <a:sx n="55" d="100"/>
          <a:sy n="55" d="100"/>
        </p:scale>
        <p:origin x="510" y="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36D2A-DB22-4E95-BE83-BBD39A8FE7A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9850" y="1257300"/>
            <a:ext cx="52451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13AF-6232-4BE6-AF00-3250F956D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0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60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0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3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22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57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09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1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A913AF-6232-4BE6-AF00-3250F956D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4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22669-ED0F-4404-9B79-B3E3FF2EFE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126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-12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15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0844" y="696594"/>
            <a:ext cx="13723111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Photo)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black man wearing hardhat" title="CareerFor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0914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D5314-B350-496F-A225-124FEB21DF88}"/>
              </a:ext>
            </a:extLst>
          </p:cNvPr>
          <p:cNvSpPr/>
          <p:nvPr userDrawn="1"/>
        </p:nvSpPr>
        <p:spPr>
          <a:xfrm>
            <a:off x="5865734" y="6642736"/>
            <a:ext cx="9679067" cy="1264284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C8858F-D308-4FFE-90A8-54F6FC9F071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350163" y="9322647"/>
            <a:ext cx="1732598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fld id="{923E855E-BD0C-47E9-9EE2-A9914D92FA2A}" type="datetime1">
              <a:rPr lang="en-US" altLang="en-US" sz="1530">
                <a:solidFill>
                  <a:srgbClr val="C8C8C3"/>
                </a:solidFill>
              </a:rPr>
              <a:pPr/>
              <a:t>12/14/2021</a:t>
            </a:fld>
            <a:endParaRPr lang="en-US" altLang="en-US" sz="1530">
              <a:solidFill>
                <a:srgbClr val="C8C8C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  <p:pic>
        <p:nvPicPr>
          <p:cNvPr id="8" name="Picture 7" title="CareerForce, Minnesota's Career Resource">
            <a:extLst>
              <a:ext uri="{FF2B5EF4-FFF2-40B4-BE49-F238E27FC236}">
                <a16:creationId xmlns:a16="http://schemas.microsoft.com/office/drawing/2014/main" id="{3411698F-871B-46B1-A28E-EE6594CA0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4" y="277072"/>
            <a:ext cx="4963001" cy="2179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5829300" y="6871171"/>
            <a:ext cx="9715500" cy="971137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2"/>
          <p:cNvSpPr>
            <a:spLocks noGrp="1"/>
          </p:cNvSpPr>
          <p:nvPr>
            <p:ph type="ctrTitle"/>
          </p:nvPr>
        </p:nvSpPr>
        <p:spPr bwMode="black">
          <a:xfrm>
            <a:off x="6441017" y="3674404"/>
            <a:ext cx="8727758" cy="1933042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6120" b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50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Photo)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of woman wearing a hardhat" title="CareerFor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0914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D5314-B350-496F-A225-124FEB21DF88}"/>
              </a:ext>
            </a:extLst>
          </p:cNvPr>
          <p:cNvSpPr/>
          <p:nvPr userDrawn="1"/>
        </p:nvSpPr>
        <p:spPr>
          <a:xfrm>
            <a:off x="5865734" y="6642736"/>
            <a:ext cx="9679067" cy="1264284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C8858F-D308-4FFE-90A8-54F6FC9F071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350163" y="9322647"/>
            <a:ext cx="1732598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fld id="{923E855E-BD0C-47E9-9EE2-A9914D92FA2A}" type="datetime1">
              <a:rPr lang="en-US" altLang="en-US" sz="1530">
                <a:solidFill>
                  <a:srgbClr val="C8C8C3"/>
                </a:solidFill>
              </a:rPr>
              <a:pPr/>
              <a:t>12/14/2021</a:t>
            </a:fld>
            <a:endParaRPr lang="en-US" altLang="en-US" sz="1530">
              <a:solidFill>
                <a:srgbClr val="C8C8C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  <p:pic>
        <p:nvPicPr>
          <p:cNvPr id="8" name="Picture 7" title="CareerForce, Minnesota's Career Resource">
            <a:extLst>
              <a:ext uri="{FF2B5EF4-FFF2-40B4-BE49-F238E27FC236}">
                <a16:creationId xmlns:a16="http://schemas.microsoft.com/office/drawing/2014/main" id="{3411698F-871B-46B1-A28E-EE6594CA0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4" y="277072"/>
            <a:ext cx="4963001" cy="2179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5829300" y="6871171"/>
            <a:ext cx="9715500" cy="971137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2"/>
          <p:cNvSpPr>
            <a:spLocks noGrp="1"/>
          </p:cNvSpPr>
          <p:nvPr>
            <p:ph type="ctrTitle"/>
          </p:nvPr>
        </p:nvSpPr>
        <p:spPr bwMode="black">
          <a:xfrm>
            <a:off x="6441017" y="3674404"/>
            <a:ext cx="8727758" cy="1933042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6120" b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650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(Photo)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woman on a laptop" title="CareerFor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0914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D5314-B350-496F-A225-124FEB21DF88}"/>
              </a:ext>
            </a:extLst>
          </p:cNvPr>
          <p:cNvSpPr/>
          <p:nvPr userDrawn="1"/>
        </p:nvSpPr>
        <p:spPr>
          <a:xfrm>
            <a:off x="5865734" y="6642736"/>
            <a:ext cx="9679067" cy="1264284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C8858F-D308-4FFE-90A8-54F6FC9F071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350163" y="9322647"/>
            <a:ext cx="1732598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fld id="{923E855E-BD0C-47E9-9EE2-A9914D92FA2A}" type="datetime1">
              <a:rPr lang="en-US" altLang="en-US" sz="1530">
                <a:solidFill>
                  <a:srgbClr val="C8C8C3"/>
                </a:solidFill>
              </a:rPr>
              <a:pPr/>
              <a:t>12/14/2021</a:t>
            </a:fld>
            <a:endParaRPr lang="en-US" altLang="en-US" sz="1530">
              <a:solidFill>
                <a:srgbClr val="C8C8C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  <p:pic>
        <p:nvPicPr>
          <p:cNvPr id="8" name="Picture 7" title="CareerForce, Minnesota's Career Resource">
            <a:extLst>
              <a:ext uri="{FF2B5EF4-FFF2-40B4-BE49-F238E27FC236}">
                <a16:creationId xmlns:a16="http://schemas.microsoft.com/office/drawing/2014/main" id="{3411698F-871B-46B1-A28E-EE6594CA0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4" y="277072"/>
            <a:ext cx="4963001" cy="2179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5829300" y="6871171"/>
            <a:ext cx="9715500" cy="971137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2"/>
          <p:cNvSpPr>
            <a:spLocks noGrp="1"/>
          </p:cNvSpPr>
          <p:nvPr>
            <p:ph type="ctrTitle"/>
          </p:nvPr>
        </p:nvSpPr>
        <p:spPr bwMode="black">
          <a:xfrm>
            <a:off x="6441017" y="3674404"/>
            <a:ext cx="8727758" cy="1933042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6120" b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61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Photo)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 of people in different occupations" title="CareerFor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0914" cy="100584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C8858F-D308-4FFE-90A8-54F6FC9F071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350163" y="9322647"/>
            <a:ext cx="1732598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fld id="{923E855E-BD0C-47E9-9EE2-A9914D92FA2A}" type="datetime1">
              <a:rPr lang="en-US" altLang="en-US" sz="1530">
                <a:solidFill>
                  <a:srgbClr val="C8C8C3"/>
                </a:solidFill>
              </a:rPr>
              <a:pPr/>
              <a:t>12/14/2021</a:t>
            </a:fld>
            <a:endParaRPr lang="en-US" altLang="en-US" sz="1530">
              <a:solidFill>
                <a:srgbClr val="C8C8C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  <p:pic>
        <p:nvPicPr>
          <p:cNvPr id="8" name="Picture 7" title="CareerForce, Minnesota's Career Resource">
            <a:extLst>
              <a:ext uri="{FF2B5EF4-FFF2-40B4-BE49-F238E27FC236}">
                <a16:creationId xmlns:a16="http://schemas.microsoft.com/office/drawing/2014/main" id="{3411698F-871B-46B1-A28E-EE6594CA0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19" y="259499"/>
            <a:ext cx="4963001" cy="2179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7805816" y="6871171"/>
            <a:ext cx="7738984" cy="971137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2"/>
          <p:cNvSpPr>
            <a:spLocks noGrp="1"/>
          </p:cNvSpPr>
          <p:nvPr>
            <p:ph type="ctrTitle"/>
          </p:nvPr>
        </p:nvSpPr>
        <p:spPr bwMode="black">
          <a:xfrm>
            <a:off x="7836367" y="3674404"/>
            <a:ext cx="7332408" cy="1933042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6120" b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88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7D319-AB06-4BB5-87BB-3D573B8DC3CB}"/>
              </a:ext>
            </a:extLst>
          </p:cNvPr>
          <p:cNvSpPr/>
          <p:nvPr userDrawn="1"/>
        </p:nvSpPr>
        <p:spPr>
          <a:xfrm>
            <a:off x="0" y="171365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3A94EFA-2A29-4909-86A3-291E7D13B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5269EC-F8D0-4B48-9175-2CE4667D94C6}"/>
              </a:ext>
            </a:extLst>
          </p:cNvPr>
          <p:cNvSpPr/>
          <p:nvPr userDrawn="1"/>
        </p:nvSpPr>
        <p:spPr bwMode="black">
          <a:xfrm>
            <a:off x="4049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C668F34-907F-47F5-835C-F2DE9EF7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544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ptop.png">
            <a:extLst>
              <a:ext uri="{FF2B5EF4-FFF2-40B4-BE49-F238E27FC236}">
                <a16:creationId xmlns:a16="http://schemas.microsoft.com/office/drawing/2014/main" id="{2F4103C0-E1B9-4213-94D2-011DCE002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95" y="2502959"/>
            <a:ext cx="8782407" cy="611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FD2417DA-FCD9-4DEE-8B42-9E0B8F91A5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1551" y="2831253"/>
            <a:ext cx="5074325" cy="213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r>
              <a:rPr lang="en-US" altLang="en-US" sz="3570" b="1">
                <a:solidFill>
                  <a:srgbClr val="005CAB"/>
                </a:solidFill>
              </a:rPr>
              <a:t>Subhead</a:t>
            </a:r>
          </a:p>
          <a:p>
            <a:r>
              <a:rPr lang="en-US" altLang="en-US" sz="2423"/>
              <a:t>Bullet 1</a:t>
            </a:r>
          </a:p>
          <a:p>
            <a:r>
              <a:rPr lang="en-US" altLang="en-US" sz="2423"/>
              <a:t>Bullet 2</a:t>
            </a:r>
          </a:p>
          <a:p>
            <a:r>
              <a:rPr lang="en-US" altLang="en-US" sz="2423"/>
              <a:t>Bullet 3</a:t>
            </a:r>
          </a:p>
          <a:p>
            <a:r>
              <a:rPr lang="en-US" altLang="en-US" sz="2423"/>
              <a:t>Bullet 4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48E972-D78E-4372-A70C-C0AB92B06FD6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2BB3E9-E4B5-4B55-B632-385FC38C6653}"/>
              </a:ext>
            </a:extLst>
          </p:cNvPr>
          <p:cNvSpPr/>
          <p:nvPr userDrawn="1"/>
        </p:nvSpPr>
        <p:spPr>
          <a:xfrm>
            <a:off x="0" y="171365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pic>
        <p:nvPicPr>
          <p:cNvPr id="7" name="Picture 11" descr="Screen Shot 2020-09-15 at 3.27.26 PM.png">
            <a:extLst>
              <a:ext uri="{FF2B5EF4-FFF2-40B4-BE49-F238E27FC236}">
                <a16:creationId xmlns:a16="http://schemas.microsoft.com/office/drawing/2014/main" id="{F941EA4D-7546-49E6-AAD3-E7779D57F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23" y="2959313"/>
            <a:ext cx="5875853" cy="443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48ABCF5-4AFB-4382-A7BA-8BFBE1D8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8712FF4-03E6-43A9-AE47-2857719F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748BE92-C56F-4FBF-8472-E10A321A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36" y="-1746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70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5FF5829-0DC8-4257-8A61-4EF061DA5BEE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8742893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/>
              <a:t>CareerForceMN.com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D550A50-7A7B-4ADF-866E-42EBAD5032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1551" y="2251499"/>
            <a:ext cx="5001459" cy="213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r>
              <a:rPr lang="en-US" altLang="en-US" sz="3570" b="1">
                <a:solidFill>
                  <a:srgbClr val="005CAB"/>
                </a:solidFill>
              </a:rPr>
              <a:t>Subhead</a:t>
            </a:r>
          </a:p>
          <a:p>
            <a:r>
              <a:rPr lang="en-US" altLang="en-US" sz="2423"/>
              <a:t>Bullet 1</a:t>
            </a:r>
          </a:p>
          <a:p>
            <a:r>
              <a:rPr lang="en-US" altLang="en-US" sz="2423"/>
              <a:t>Bullet 2</a:t>
            </a:r>
          </a:p>
          <a:p>
            <a:r>
              <a:rPr lang="en-US" altLang="en-US" sz="2423"/>
              <a:t>Bullet 3</a:t>
            </a:r>
          </a:p>
          <a:p>
            <a:r>
              <a:rPr lang="en-US" altLang="en-US" sz="2423"/>
              <a:t>Bullet 4</a:t>
            </a:r>
          </a:p>
        </p:txBody>
      </p:sp>
      <p:pic>
        <p:nvPicPr>
          <p:cNvPr id="4" name="Picture 8" descr="monitor.png">
            <a:extLst>
              <a:ext uri="{FF2B5EF4-FFF2-40B4-BE49-F238E27FC236}">
                <a16:creationId xmlns:a16="http://schemas.microsoft.com/office/drawing/2014/main" id="{406E26BA-FD12-450C-AA57-F967AA67A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57" y="2302723"/>
            <a:ext cx="7464743" cy="73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creen Shot 2020-09-15 at 3.27.26 PM.png">
            <a:extLst>
              <a:ext uri="{FF2B5EF4-FFF2-40B4-BE49-F238E27FC236}">
                <a16:creationId xmlns:a16="http://schemas.microsoft.com/office/drawing/2014/main" id="{65D027EC-28F9-4350-ADCB-B8759FE07A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1" y="2572810"/>
            <a:ext cx="6499265" cy="491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F8E2F2E-AB26-4574-AB0A-61546166BAAF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F015F9-B99E-46F1-95C6-6B5F170E9DE2}"/>
              </a:ext>
            </a:extLst>
          </p:cNvPr>
          <p:cNvSpPr/>
          <p:nvPr userDrawn="1"/>
        </p:nvSpPr>
        <p:spPr>
          <a:xfrm>
            <a:off x="0" y="171365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9B3E162-0E1B-44A8-8C35-0E966BEA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1422412-8758-4445-94DD-350B062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16C6C8-9920-4537-9D97-D6BAEA2F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979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11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9CA6121-06B4-4A5E-8FA9-8004236E08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1551" y="2831253"/>
            <a:ext cx="6628805" cy="213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r>
              <a:rPr lang="en-US" altLang="en-US" sz="3570" b="1">
                <a:solidFill>
                  <a:srgbClr val="005CAB"/>
                </a:solidFill>
              </a:rPr>
              <a:t>Subhead</a:t>
            </a:r>
          </a:p>
          <a:p>
            <a:r>
              <a:rPr lang="en-US" altLang="en-US" sz="2423"/>
              <a:t>Bullet 1</a:t>
            </a:r>
          </a:p>
          <a:p>
            <a:r>
              <a:rPr lang="en-US" altLang="en-US" sz="2423"/>
              <a:t>Bullet 2</a:t>
            </a:r>
          </a:p>
          <a:p>
            <a:r>
              <a:rPr lang="en-US" altLang="en-US" sz="2423"/>
              <a:t>Bullet 3</a:t>
            </a:r>
          </a:p>
          <a:p>
            <a:r>
              <a:rPr lang="en-US" altLang="en-US" sz="2423"/>
              <a:t>Bullet 4</a:t>
            </a:r>
          </a:p>
        </p:txBody>
      </p:sp>
      <p:pic>
        <p:nvPicPr>
          <p:cNvPr id="3" name="Picture 7" descr="cell phone.png">
            <a:extLst>
              <a:ext uri="{FF2B5EF4-FFF2-40B4-BE49-F238E27FC236}">
                <a16:creationId xmlns:a16="http://schemas.microsoft.com/office/drawing/2014/main" id="{01BB8D16-81FA-4464-BD08-B5B73FB13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83" y="2377229"/>
            <a:ext cx="2056448" cy="50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ablet computer.png">
            <a:extLst>
              <a:ext uri="{FF2B5EF4-FFF2-40B4-BE49-F238E27FC236}">
                <a16:creationId xmlns:a16="http://schemas.microsoft.com/office/drawing/2014/main" id="{B0607E13-1EFF-4737-8E9C-83C9640105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28" y="2682240"/>
            <a:ext cx="5499378" cy="49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Screen Shot 2020-09-15 at 3.27.26 PM.png">
            <a:extLst>
              <a:ext uri="{FF2B5EF4-FFF2-40B4-BE49-F238E27FC236}">
                <a16:creationId xmlns:a16="http://schemas.microsoft.com/office/drawing/2014/main" id="{191E62EF-EAEF-457A-8B4E-03680C42CF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80" y="3080387"/>
            <a:ext cx="4471155" cy="337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Screenshot_20200915-154902_Chrome.jpg">
            <a:extLst>
              <a:ext uri="{FF2B5EF4-FFF2-40B4-BE49-F238E27FC236}">
                <a16:creationId xmlns:a16="http://schemas.microsoft.com/office/drawing/2014/main" id="{150BFDCB-82D6-470C-B5C0-2C53167C4B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956" y="2905760"/>
            <a:ext cx="1736646" cy="355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A402289-B9BD-4298-BBD8-1948B67B96E1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3E3DF-0E3A-4027-B0F1-1BEEAD63E102}"/>
              </a:ext>
            </a:extLst>
          </p:cNvPr>
          <p:cNvSpPr/>
          <p:nvPr userDrawn="1"/>
        </p:nvSpPr>
        <p:spPr>
          <a:xfrm>
            <a:off x="0" y="171365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BD341B5-3A71-4D77-91E4-C5C7CF4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4539EF4-E57F-42DE-9526-85F858F8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D97BB50-ACFC-4AA1-A117-70F712C6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680" y="-55879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91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CE3FCF15-0E64-4E82-B14E-1241F4D27268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E86B779-8FE2-40F3-9853-FE0855EC1F33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2005340" y="2881112"/>
            <a:ext cx="2973544" cy="34205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1873265" y="6695319"/>
            <a:ext cx="3241658" cy="10617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 bwMode="gray">
          <a:xfrm>
            <a:off x="6151290" y="2881108"/>
            <a:ext cx="2955277" cy="33995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 bwMode="black">
          <a:xfrm>
            <a:off x="6008102" y="6695319"/>
            <a:ext cx="3241658" cy="10617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 bwMode="gray">
          <a:xfrm>
            <a:off x="10286127" y="2881108"/>
            <a:ext cx="2955277" cy="33995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 bwMode="black">
          <a:xfrm>
            <a:off x="10142941" y="6695319"/>
            <a:ext cx="3241658" cy="10617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1B733844-FE8B-4376-A93B-362723AB28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E6F7D-01EA-41BF-8C68-17EC9406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680" y="1397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878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538141F2-B57C-4FD6-8600-89547BACCFF7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DF0DD48-2E40-4D39-97BF-32A90EE46BB6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1028077" y="2456336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3667603" y="2456336"/>
            <a:ext cx="3654568" cy="2726253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/>
          </p:nvPr>
        </p:nvSpPr>
        <p:spPr bwMode="gray">
          <a:xfrm>
            <a:off x="1028077" y="5777735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3667603" y="5777735"/>
            <a:ext cx="3654568" cy="2726253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7904756" y="2456336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10544279" y="2456336"/>
            <a:ext cx="3654568" cy="2726253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/>
          </p:nvPr>
        </p:nvSpPr>
        <p:spPr bwMode="gray">
          <a:xfrm>
            <a:off x="7904756" y="5777735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10544279" y="5777732"/>
            <a:ext cx="3654568" cy="2726253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8E434BA-64B0-4A5F-9B58-939DB0D939D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2A156-0186-45E5-A223-7B3AA22A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76" y="-7239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36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5693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3973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5DA9548B-593B-4A4F-AE3E-DF6CBFCEA98C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6766063-0B8A-4881-9428-DEF0BE2D815D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1028077" y="3771873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3667603" y="3771876"/>
            <a:ext cx="3654568" cy="272625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7904756" y="3771873"/>
            <a:ext cx="2369981" cy="272625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10544279" y="3771876"/>
            <a:ext cx="3654568" cy="272625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1A9E069A-66C8-4F65-B63C-639994EA917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A5A90-6F35-468B-AC22-C3C308DB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76" y="14836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09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07CF8ABA-2986-4AF4-AEE4-CB3427F9803D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7BCB21C6-69B7-474D-B0C7-56A9CA25C9F8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1028074" y="2906788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741694" y="6372885"/>
            <a:ext cx="3241658" cy="238165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 bwMode="gray">
          <a:xfrm>
            <a:off x="4648876" y="2885775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 bwMode="black">
          <a:xfrm>
            <a:off x="4362495" y="6372882"/>
            <a:ext cx="3241658" cy="23816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 bwMode="gray">
          <a:xfrm>
            <a:off x="8269677" y="2885775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 bwMode="black">
          <a:xfrm>
            <a:off x="7983296" y="6372882"/>
            <a:ext cx="3241658" cy="23816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/>
          </p:nvPr>
        </p:nvSpPr>
        <p:spPr bwMode="gray">
          <a:xfrm>
            <a:off x="11890478" y="2885775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/>
          </p:nvPr>
        </p:nvSpPr>
        <p:spPr bwMode="black">
          <a:xfrm>
            <a:off x="11604097" y="6367040"/>
            <a:ext cx="3241658" cy="23874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4DA569E6-2B5C-4E2C-BA52-5C269F1EB8C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57A61-BF5D-4E45-9162-A3294DE5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457" y="1397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970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DCA200C-EE20-4F54-81B6-FE8DAF4FA1C8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E5CBC90-21B0-42FE-9214-90B151804418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2164767" y="2906788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1878387" y="6372885"/>
            <a:ext cx="3241658" cy="238165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 bwMode="gray">
          <a:xfrm>
            <a:off x="6293468" y="2885775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 bwMode="black">
          <a:xfrm>
            <a:off x="6008102" y="6372882"/>
            <a:ext cx="3241658" cy="23816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 bwMode="gray">
          <a:xfrm>
            <a:off x="10422167" y="2885775"/>
            <a:ext cx="2670925" cy="3072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 bwMode="black">
          <a:xfrm>
            <a:off x="10135787" y="6372882"/>
            <a:ext cx="3241658" cy="23816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2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5D122BA2-E987-4E11-9C0E-535B0E8B2F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474F8-3906-4E79-AC80-6FFC0843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680" y="-9515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873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59F6E0E1-6D2D-47A3-A553-5B2906257B71}"/>
              </a:ext>
            </a:extLst>
          </p:cNvPr>
          <p:cNvSpPr/>
          <p:nvPr userDrawn="1"/>
        </p:nvSpPr>
        <p:spPr bwMode="black">
          <a:xfrm>
            <a:off x="1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01AB0BF-6C67-4F79-91D4-956632212107}"/>
              </a:ext>
            </a:extLst>
          </p:cNvPr>
          <p:cNvSpPr/>
          <p:nvPr userDrawn="1"/>
        </p:nvSpPr>
        <p:spPr bwMode="auto">
          <a:xfrm>
            <a:off x="0" y="178350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1028077" y="4107152"/>
            <a:ext cx="2369981" cy="2726253"/>
          </a:xfrm>
          <a:prstGeom prst="rect">
            <a:avLst/>
          </a:prstGeom>
          <a:noFill/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3667603" y="4107153"/>
            <a:ext cx="3654568" cy="2726253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7904756" y="4107152"/>
            <a:ext cx="2369981" cy="2726253"/>
          </a:xfrm>
          <a:prstGeom prst="rect">
            <a:avLst/>
          </a:prstGeom>
          <a:noFill/>
          <a:ln w="28575"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2423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10544279" y="4107153"/>
            <a:ext cx="3654568" cy="2726253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23"/>
            </a:lvl1pPr>
            <a:lvl2pPr marL="582902" indent="0">
              <a:buFont typeface="Arial" panose="020B0604020202020204" pitchFamily="34" charset="0"/>
              <a:buNone/>
              <a:defRPr sz="2423"/>
            </a:lvl2pPr>
            <a:lvl3pPr marL="1165801" indent="0">
              <a:buFont typeface="Arial" panose="020B0604020202020204" pitchFamily="34" charset="0"/>
              <a:buNone/>
              <a:defRPr sz="2423"/>
            </a:lvl3pPr>
            <a:lvl4pPr marL="1748703" indent="0">
              <a:buFont typeface="Arial" panose="020B0604020202020204" pitchFamily="34" charset="0"/>
              <a:buNone/>
              <a:defRPr sz="2423"/>
            </a:lvl4pPr>
            <a:lvl5pPr marL="2331604" indent="0">
              <a:buFont typeface="Arial" panose="020B0604020202020204" pitchFamily="34" charset="0"/>
              <a:buNone/>
              <a:defRPr sz="242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2611578C-1039-4159-A789-A43CEC5570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7A195-A31C-4C55-8FFD-58F754C3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76" y="1397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7864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">
            <a:extLst>
              <a:ext uri="{FF2B5EF4-FFF2-40B4-BE49-F238E27FC236}">
                <a16:creationId xmlns:a16="http://schemas.microsoft.com/office/drawing/2014/main" id="{1D279CAB-A9D0-46F2-BEB8-B182261C8BB2}"/>
              </a:ext>
            </a:extLst>
          </p:cNvPr>
          <p:cNvSpPr/>
          <p:nvPr userDrawn="1"/>
        </p:nvSpPr>
        <p:spPr bwMode="white">
          <a:xfrm>
            <a:off x="1105138" y="882440"/>
            <a:ext cx="13407390" cy="799316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 bwMode="black">
          <a:xfrm>
            <a:off x="1769364" y="6052079"/>
            <a:ext cx="12097512" cy="14897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6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8E9AC-C6A5-4100-8B4C-2639B556268C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05DCA605-D258-4647-AA6D-092D036E3D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 sz="153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077153-B00F-4A57-95BA-4D95C076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138" y="2495181"/>
            <a:ext cx="13407390" cy="1944159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74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1068705" y="4291029"/>
            <a:ext cx="13407390" cy="392103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1CEC8-D352-40FC-9193-B101074A2DC0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087A432-4E3D-4CD4-8C11-E4BA97EA6F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 sz="153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CB84B2-F6FD-4EC5-98D8-3CED66809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1133190"/>
            <a:ext cx="13407390" cy="1944159"/>
          </a:xfrm>
          <a:solidFill>
            <a:srgbClr val="92D050"/>
          </a:solidFill>
        </p:spPr>
        <p:txBody>
          <a:bodyPr/>
          <a:lstStyle>
            <a:lvl1pPr algn="ctr">
              <a:defRPr sz="688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Light Gray Background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D95A55F-63C5-475F-9C0D-C7538ACEEB56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2037293"/>
            <a:ext cx="15544800" cy="1967441"/>
          </a:xfrm>
          <a:prstGeom prst="rect">
            <a:avLst/>
          </a:prstGeom>
          <a:solidFill>
            <a:srgbClr val="005CAB"/>
          </a:solidFill>
        </p:spPr>
        <p:txBody>
          <a:bodyPr lIns="0" tIns="0" rIns="0" bIns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8925"/>
          </a:p>
        </p:txBody>
      </p:sp>
      <p:pic>
        <p:nvPicPr>
          <p:cNvPr id="5" name="Picture 7" descr="CF_MN Career Resource tagline.eps">
            <a:extLst>
              <a:ext uri="{FF2B5EF4-FFF2-40B4-BE49-F238E27FC236}">
                <a16:creationId xmlns:a16="http://schemas.microsoft.com/office/drawing/2014/main" id="{C6552487-869D-4B13-95C8-7F5A800D9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2" y="8687012"/>
            <a:ext cx="286202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 bwMode="black">
          <a:xfrm>
            <a:off x="1068705" y="4291029"/>
            <a:ext cx="13407390" cy="392103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E1D90-F495-4C50-8843-5649E39EE2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988975" y="9322647"/>
            <a:ext cx="7124700" cy="535517"/>
          </a:xfrm>
        </p:spPr>
        <p:txBody>
          <a:bodyPr/>
          <a:lstStyle>
            <a:lvl1pPr>
              <a:defRPr dirty="0">
                <a:solidFill>
                  <a:srgbClr val="005CAB"/>
                </a:solidFill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58ECE-DAB0-4F03-A169-2D978503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2024235"/>
            <a:ext cx="13407390" cy="1944159"/>
          </a:xfrm>
        </p:spPr>
        <p:txBody>
          <a:bodyPr/>
          <a:lstStyle>
            <a:lvl1pPr algn="ctr">
              <a:defRPr sz="7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7214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4E72C6B-7CA6-4D44-B1C1-EB4F17FA3DC5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3068744"/>
            <a:ext cx="15544800" cy="2540212"/>
          </a:xfrm>
          <a:prstGeom prst="rect">
            <a:avLst/>
          </a:prstGeom>
          <a:solidFill>
            <a:srgbClr val="005CAB"/>
          </a:solidFill>
        </p:spPr>
        <p:txBody>
          <a:bodyPr lIns="0" tIns="0" rIns="0" bIns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8925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132005-E346-43B9-AC21-C5ABA38F6392}"/>
              </a:ext>
            </a:extLst>
          </p:cNvPr>
          <p:cNvSpPr/>
          <p:nvPr userDrawn="1"/>
        </p:nvSpPr>
        <p:spPr bwMode="white">
          <a:xfrm>
            <a:off x="0" y="1"/>
            <a:ext cx="15544800" cy="3005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pic>
        <p:nvPicPr>
          <p:cNvPr id="6" name="Picture 8" descr="CareerForce_RGB.png">
            <a:extLst>
              <a:ext uri="{FF2B5EF4-FFF2-40B4-BE49-F238E27FC236}">
                <a16:creationId xmlns:a16="http://schemas.microsoft.com/office/drawing/2014/main" id="{691CDF3D-33FC-46D9-ABFB-9ED91EA51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4" y="963930"/>
            <a:ext cx="4592597" cy="126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 bwMode="black">
          <a:xfrm>
            <a:off x="1068705" y="5164318"/>
            <a:ext cx="13407390" cy="393268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38167D9-C2C1-49DE-B4FC-B09EA3A177B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692615B-81A2-40D2-8CB7-B7FA6BE8B4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944446" y="9322647"/>
            <a:ext cx="7124700" cy="535517"/>
          </a:xfrm>
        </p:spPr>
        <p:txBody>
          <a:bodyPr/>
          <a:lstStyle>
            <a:lvl1pPr>
              <a:defRPr>
                <a:solidFill>
                  <a:srgbClr val="005CAB"/>
                </a:solidFill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63007B-2B0C-4634-89BE-5EBDC43B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751" y="3115309"/>
            <a:ext cx="13407390" cy="1944159"/>
          </a:xfrm>
        </p:spPr>
        <p:txBody>
          <a:bodyPr/>
          <a:lstStyle>
            <a:lvl1pPr algn="ctr">
              <a:defRPr sz="7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026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F22918-BF61-4E88-8809-3E0F2C62D35C}"/>
              </a:ext>
            </a:extLst>
          </p:cNvPr>
          <p:cNvSpPr/>
          <p:nvPr userDrawn="1"/>
        </p:nvSpPr>
        <p:spPr bwMode="white">
          <a:xfrm>
            <a:off x="0" y="0"/>
            <a:ext cx="15544800" cy="2421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pic>
        <p:nvPicPr>
          <p:cNvPr id="5" name="Picture 7" descr="CareerForce_RGB.png">
            <a:extLst>
              <a:ext uri="{FF2B5EF4-FFF2-40B4-BE49-F238E27FC236}">
                <a16:creationId xmlns:a16="http://schemas.microsoft.com/office/drawing/2014/main" id="{342F0C75-4C48-44DC-9BC9-5DE7FADAA8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4" y="491279"/>
            <a:ext cx="4594622" cy="126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 bwMode="white">
          <a:xfrm>
            <a:off x="1068705" y="5404516"/>
            <a:ext cx="13407390" cy="36924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14FF32F8-8DE9-4EE4-A429-E42F289C3CB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>
          <a:xfrm>
            <a:off x="463511" y="9322647"/>
            <a:ext cx="1732598" cy="535517"/>
          </a:xfrm>
        </p:spPr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9490E4-C2EC-4B12-8EC9-17C510425B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white">
          <a:xfrm>
            <a:off x="7837170" y="9322647"/>
            <a:ext cx="7124700" cy="5355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507AF-E594-4B50-BFD4-3319AE36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2912747"/>
            <a:ext cx="13407390" cy="1944159"/>
          </a:xfrm>
        </p:spPr>
        <p:txBody>
          <a:bodyPr/>
          <a:lstStyle>
            <a:lvl1pPr algn="ctr">
              <a:defRPr sz="76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2128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1" y="533400"/>
            <a:ext cx="12945872" cy="553998"/>
          </a:xfrm>
        </p:spPr>
        <p:txBody>
          <a:bodyPr lIns="0" tIns="0" rIns="0" bIns="0"/>
          <a:lstStyle>
            <a:lvl1pPr>
              <a:defRPr sz="3129" b="0" i="0">
                <a:solidFill>
                  <a:srgbClr val="005693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399" y="2313432"/>
            <a:ext cx="6624829" cy="490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490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80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5693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A7D319-AB06-4BB5-87BB-3D573B8DC3CB}"/>
              </a:ext>
            </a:extLst>
          </p:cNvPr>
          <p:cNvSpPr/>
          <p:nvPr userDrawn="1"/>
        </p:nvSpPr>
        <p:spPr>
          <a:xfrm>
            <a:off x="0" y="1713654"/>
            <a:ext cx="15544800" cy="174626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53A94EFA-2A29-4909-86A3-291E7D13B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z="1530">
                <a:solidFill>
                  <a:srgbClr val="005CAB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5269EC-F8D0-4B48-9175-2CE4667D94C6}"/>
              </a:ext>
            </a:extLst>
          </p:cNvPr>
          <p:cNvSpPr/>
          <p:nvPr userDrawn="1"/>
        </p:nvSpPr>
        <p:spPr bwMode="black">
          <a:xfrm>
            <a:off x="4049" y="1"/>
            <a:ext cx="15540752" cy="1783503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C668F34-907F-47F5-835C-F2DE9EF7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1"/>
            <a:ext cx="13407390" cy="194415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C84136-A74B-6841-8FAC-5C92FD432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914" y="2200277"/>
            <a:ext cx="14643652" cy="6838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60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5693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835965" y="3593292"/>
            <a:ext cx="1791335" cy="1791335"/>
          </a:xfrm>
          <a:custGeom>
            <a:avLst/>
            <a:gdLst/>
            <a:ahLst/>
            <a:cxnLst/>
            <a:rect l="l" t="t" r="r" b="b"/>
            <a:pathLst>
              <a:path w="1791334" h="1791335">
                <a:moveTo>
                  <a:pt x="895407" y="0"/>
                </a:moveTo>
                <a:lnTo>
                  <a:pt x="847896" y="1240"/>
                </a:lnTo>
                <a:lnTo>
                  <a:pt x="801026" y="4921"/>
                </a:lnTo>
                <a:lnTo>
                  <a:pt x="754859" y="10980"/>
                </a:lnTo>
                <a:lnTo>
                  <a:pt x="709457" y="19356"/>
                </a:lnTo>
                <a:lnTo>
                  <a:pt x="664883" y="29987"/>
                </a:lnTo>
                <a:lnTo>
                  <a:pt x="621198" y="42812"/>
                </a:lnTo>
                <a:lnTo>
                  <a:pt x="578464" y="57769"/>
                </a:lnTo>
                <a:lnTo>
                  <a:pt x="536745" y="74795"/>
                </a:lnTo>
                <a:lnTo>
                  <a:pt x="496101" y="93831"/>
                </a:lnTo>
                <a:lnTo>
                  <a:pt x="456595" y="114813"/>
                </a:lnTo>
                <a:lnTo>
                  <a:pt x="418290" y="137681"/>
                </a:lnTo>
                <a:lnTo>
                  <a:pt x="381248" y="162372"/>
                </a:lnTo>
                <a:lnTo>
                  <a:pt x="345530" y="188825"/>
                </a:lnTo>
                <a:lnTo>
                  <a:pt x="311198" y="216979"/>
                </a:lnTo>
                <a:lnTo>
                  <a:pt x="278316" y="246771"/>
                </a:lnTo>
                <a:lnTo>
                  <a:pt x="246945" y="278140"/>
                </a:lnTo>
                <a:lnTo>
                  <a:pt x="217148" y="311024"/>
                </a:lnTo>
                <a:lnTo>
                  <a:pt x="188986" y="345363"/>
                </a:lnTo>
                <a:lnTo>
                  <a:pt x="162521" y="381093"/>
                </a:lnTo>
                <a:lnTo>
                  <a:pt x="137817" y="418154"/>
                </a:lnTo>
                <a:lnTo>
                  <a:pt x="114934" y="456483"/>
                </a:lnTo>
                <a:lnTo>
                  <a:pt x="93936" y="496020"/>
                </a:lnTo>
                <a:lnTo>
                  <a:pt x="74884" y="536702"/>
                </a:lnTo>
                <a:lnTo>
                  <a:pt x="57841" y="578468"/>
                </a:lnTo>
                <a:lnTo>
                  <a:pt x="42868" y="621256"/>
                </a:lnTo>
                <a:lnTo>
                  <a:pt x="30028" y="665004"/>
                </a:lnTo>
                <a:lnTo>
                  <a:pt x="19384" y="709651"/>
                </a:lnTo>
                <a:lnTo>
                  <a:pt x="10996" y="755136"/>
                </a:lnTo>
                <a:lnTo>
                  <a:pt x="4928" y="801396"/>
                </a:lnTo>
                <a:lnTo>
                  <a:pt x="1242" y="848370"/>
                </a:lnTo>
                <a:lnTo>
                  <a:pt x="0" y="895997"/>
                </a:lnTo>
                <a:lnTo>
                  <a:pt x="1242" y="943535"/>
                </a:lnTo>
                <a:lnTo>
                  <a:pt x="4928" y="990427"/>
                </a:lnTo>
                <a:lnTo>
                  <a:pt x="10996" y="1036609"/>
                </a:lnTo>
                <a:lnTo>
                  <a:pt x="19384" y="1082020"/>
                </a:lnTo>
                <a:lnTo>
                  <a:pt x="30028" y="1126598"/>
                </a:lnTo>
                <a:lnTo>
                  <a:pt x="42868" y="1170282"/>
                </a:lnTo>
                <a:lnTo>
                  <a:pt x="57841" y="1213010"/>
                </a:lnTo>
                <a:lnTo>
                  <a:pt x="74884" y="1254719"/>
                </a:lnTo>
                <a:lnTo>
                  <a:pt x="93936" y="1295349"/>
                </a:lnTo>
                <a:lnTo>
                  <a:pt x="114934" y="1334837"/>
                </a:lnTo>
                <a:lnTo>
                  <a:pt x="137817" y="1373121"/>
                </a:lnTo>
                <a:lnTo>
                  <a:pt x="162521" y="1410140"/>
                </a:lnTo>
                <a:lnTo>
                  <a:pt x="188986" y="1445832"/>
                </a:lnTo>
                <a:lnTo>
                  <a:pt x="217148" y="1480135"/>
                </a:lnTo>
                <a:lnTo>
                  <a:pt x="246945" y="1512988"/>
                </a:lnTo>
                <a:lnTo>
                  <a:pt x="278316" y="1544328"/>
                </a:lnTo>
                <a:lnTo>
                  <a:pt x="311198" y="1574094"/>
                </a:lnTo>
                <a:lnTo>
                  <a:pt x="345530" y="1602224"/>
                </a:lnTo>
                <a:lnTo>
                  <a:pt x="381248" y="1628657"/>
                </a:lnTo>
                <a:lnTo>
                  <a:pt x="418290" y="1653329"/>
                </a:lnTo>
                <a:lnTo>
                  <a:pt x="456595" y="1676181"/>
                </a:lnTo>
                <a:lnTo>
                  <a:pt x="496101" y="1697149"/>
                </a:lnTo>
                <a:lnTo>
                  <a:pt x="536745" y="1716173"/>
                </a:lnTo>
                <a:lnTo>
                  <a:pt x="578464" y="1733190"/>
                </a:lnTo>
                <a:lnTo>
                  <a:pt x="621198" y="1748138"/>
                </a:lnTo>
                <a:lnTo>
                  <a:pt x="664883" y="1760956"/>
                </a:lnTo>
                <a:lnTo>
                  <a:pt x="709457" y="1771582"/>
                </a:lnTo>
                <a:lnTo>
                  <a:pt x="754859" y="1779954"/>
                </a:lnTo>
                <a:lnTo>
                  <a:pt x="801026" y="1786011"/>
                </a:lnTo>
                <a:lnTo>
                  <a:pt x="847896" y="1789691"/>
                </a:lnTo>
                <a:lnTo>
                  <a:pt x="895407" y="1790931"/>
                </a:lnTo>
                <a:lnTo>
                  <a:pt x="942918" y="1789691"/>
                </a:lnTo>
                <a:lnTo>
                  <a:pt x="989788" y="1786011"/>
                </a:lnTo>
                <a:lnTo>
                  <a:pt x="1035955" y="1779954"/>
                </a:lnTo>
                <a:lnTo>
                  <a:pt x="1081357" y="1771582"/>
                </a:lnTo>
                <a:lnTo>
                  <a:pt x="1125931" y="1760956"/>
                </a:lnTo>
                <a:lnTo>
                  <a:pt x="1169616" y="1748138"/>
                </a:lnTo>
                <a:lnTo>
                  <a:pt x="1212350" y="1733190"/>
                </a:lnTo>
                <a:lnTo>
                  <a:pt x="1254069" y="1716173"/>
                </a:lnTo>
                <a:lnTo>
                  <a:pt x="1294713" y="1697149"/>
                </a:lnTo>
                <a:lnTo>
                  <a:pt x="1334219" y="1676181"/>
                </a:lnTo>
                <a:lnTo>
                  <a:pt x="1372524" y="1653329"/>
                </a:lnTo>
                <a:lnTo>
                  <a:pt x="1409566" y="1628657"/>
                </a:lnTo>
                <a:lnTo>
                  <a:pt x="1445284" y="1602224"/>
                </a:lnTo>
                <a:lnTo>
                  <a:pt x="1479616" y="1574094"/>
                </a:lnTo>
                <a:lnTo>
                  <a:pt x="1512498" y="1544328"/>
                </a:lnTo>
                <a:lnTo>
                  <a:pt x="1543869" y="1512988"/>
                </a:lnTo>
                <a:lnTo>
                  <a:pt x="1573666" y="1480135"/>
                </a:lnTo>
                <a:lnTo>
                  <a:pt x="1601828" y="1445832"/>
                </a:lnTo>
                <a:lnTo>
                  <a:pt x="1628293" y="1410140"/>
                </a:lnTo>
                <a:lnTo>
                  <a:pt x="1652997" y="1373121"/>
                </a:lnTo>
                <a:lnTo>
                  <a:pt x="1675880" y="1334837"/>
                </a:lnTo>
                <a:lnTo>
                  <a:pt x="1696878" y="1295349"/>
                </a:lnTo>
                <a:lnTo>
                  <a:pt x="1715930" y="1254719"/>
                </a:lnTo>
                <a:lnTo>
                  <a:pt x="1732973" y="1213010"/>
                </a:lnTo>
                <a:lnTo>
                  <a:pt x="1747946" y="1170282"/>
                </a:lnTo>
                <a:lnTo>
                  <a:pt x="1760786" y="1126598"/>
                </a:lnTo>
                <a:lnTo>
                  <a:pt x="1771430" y="1082020"/>
                </a:lnTo>
                <a:lnTo>
                  <a:pt x="1779818" y="1036609"/>
                </a:lnTo>
                <a:lnTo>
                  <a:pt x="1785886" y="990427"/>
                </a:lnTo>
                <a:lnTo>
                  <a:pt x="1789572" y="943535"/>
                </a:lnTo>
                <a:lnTo>
                  <a:pt x="1790814" y="895997"/>
                </a:lnTo>
                <a:lnTo>
                  <a:pt x="1789572" y="848370"/>
                </a:lnTo>
                <a:lnTo>
                  <a:pt x="1785886" y="801396"/>
                </a:lnTo>
                <a:lnTo>
                  <a:pt x="1779818" y="755136"/>
                </a:lnTo>
                <a:lnTo>
                  <a:pt x="1771430" y="709651"/>
                </a:lnTo>
                <a:lnTo>
                  <a:pt x="1760786" y="665004"/>
                </a:lnTo>
                <a:lnTo>
                  <a:pt x="1747946" y="621256"/>
                </a:lnTo>
                <a:lnTo>
                  <a:pt x="1732973" y="578468"/>
                </a:lnTo>
                <a:lnTo>
                  <a:pt x="1715930" y="536702"/>
                </a:lnTo>
                <a:lnTo>
                  <a:pt x="1696878" y="496020"/>
                </a:lnTo>
                <a:lnTo>
                  <a:pt x="1675880" y="456483"/>
                </a:lnTo>
                <a:lnTo>
                  <a:pt x="1652997" y="418154"/>
                </a:lnTo>
                <a:lnTo>
                  <a:pt x="1628293" y="381093"/>
                </a:lnTo>
                <a:lnTo>
                  <a:pt x="1601828" y="345363"/>
                </a:lnTo>
                <a:lnTo>
                  <a:pt x="1573666" y="311024"/>
                </a:lnTo>
                <a:lnTo>
                  <a:pt x="1543869" y="278140"/>
                </a:lnTo>
                <a:lnTo>
                  <a:pt x="1512498" y="246771"/>
                </a:lnTo>
                <a:lnTo>
                  <a:pt x="1479616" y="216979"/>
                </a:lnTo>
                <a:lnTo>
                  <a:pt x="1445284" y="188825"/>
                </a:lnTo>
                <a:lnTo>
                  <a:pt x="1409566" y="162372"/>
                </a:lnTo>
                <a:lnTo>
                  <a:pt x="1372524" y="137681"/>
                </a:lnTo>
                <a:lnTo>
                  <a:pt x="1334219" y="114813"/>
                </a:lnTo>
                <a:lnTo>
                  <a:pt x="1294713" y="93831"/>
                </a:lnTo>
                <a:lnTo>
                  <a:pt x="1254069" y="74795"/>
                </a:lnTo>
                <a:lnTo>
                  <a:pt x="1212350" y="57769"/>
                </a:lnTo>
                <a:lnTo>
                  <a:pt x="1169616" y="42812"/>
                </a:lnTo>
                <a:lnTo>
                  <a:pt x="1125931" y="29987"/>
                </a:lnTo>
                <a:lnTo>
                  <a:pt x="1081357" y="19356"/>
                </a:lnTo>
                <a:lnTo>
                  <a:pt x="1035955" y="10980"/>
                </a:lnTo>
                <a:lnTo>
                  <a:pt x="989788" y="4921"/>
                </a:lnTo>
                <a:lnTo>
                  <a:pt x="942918" y="1240"/>
                </a:lnTo>
                <a:lnTo>
                  <a:pt x="895407" y="0"/>
                </a:lnTo>
                <a:close/>
              </a:path>
            </a:pathLst>
          </a:custGeom>
          <a:solidFill>
            <a:srgbClr val="1F57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911644" y="4324810"/>
            <a:ext cx="188269" cy="251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21822" y="4416483"/>
            <a:ext cx="151358" cy="159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12082" y="4416483"/>
            <a:ext cx="396321" cy="159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735356" y="4330401"/>
            <a:ext cx="406411" cy="245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169650" y="4416483"/>
            <a:ext cx="381451" cy="159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661598" y="4175345"/>
            <a:ext cx="680720" cy="58419"/>
          </a:xfrm>
          <a:custGeom>
            <a:avLst/>
            <a:gdLst/>
            <a:ahLst/>
            <a:cxnLst/>
            <a:rect l="l" t="t" r="r" b="b"/>
            <a:pathLst>
              <a:path w="680720" h="58420">
                <a:moveTo>
                  <a:pt x="680185" y="0"/>
                </a:moveTo>
                <a:lnTo>
                  <a:pt x="678194" y="0"/>
                </a:lnTo>
                <a:lnTo>
                  <a:pt x="0" y="53807"/>
                </a:lnTo>
                <a:lnTo>
                  <a:pt x="1991" y="57793"/>
                </a:lnTo>
                <a:lnTo>
                  <a:pt x="680185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636636" y="3549449"/>
            <a:ext cx="682625" cy="0"/>
          </a:xfrm>
          <a:custGeom>
            <a:avLst/>
            <a:gdLst/>
            <a:ahLst/>
            <a:cxnLst/>
            <a:rect l="l" t="t" r="r" b="b"/>
            <a:pathLst>
              <a:path w="682625">
                <a:moveTo>
                  <a:pt x="0" y="0"/>
                </a:moveTo>
                <a:lnTo>
                  <a:pt x="682177" y="0"/>
                </a:lnTo>
              </a:path>
            </a:pathLst>
          </a:custGeom>
          <a:ln w="19928">
            <a:solidFill>
              <a:srgbClr val="7ECA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259169" y="3539484"/>
            <a:ext cx="612140" cy="694055"/>
          </a:xfrm>
          <a:custGeom>
            <a:avLst/>
            <a:gdLst/>
            <a:ahLst/>
            <a:cxnLst/>
            <a:rect l="l" t="t" r="r" b="b"/>
            <a:pathLst>
              <a:path w="612140" h="694054">
                <a:moveTo>
                  <a:pt x="301699" y="389673"/>
                </a:moveTo>
                <a:lnTo>
                  <a:pt x="177249" y="389673"/>
                </a:lnTo>
                <a:lnTo>
                  <a:pt x="184530" y="397433"/>
                </a:lnTo>
                <a:lnTo>
                  <a:pt x="193679" y="408904"/>
                </a:lnTo>
                <a:lnTo>
                  <a:pt x="203575" y="422219"/>
                </a:lnTo>
                <a:lnTo>
                  <a:pt x="213097" y="435509"/>
                </a:lnTo>
                <a:lnTo>
                  <a:pt x="189198" y="437502"/>
                </a:lnTo>
                <a:lnTo>
                  <a:pt x="191190" y="439495"/>
                </a:lnTo>
                <a:lnTo>
                  <a:pt x="193181" y="443481"/>
                </a:lnTo>
                <a:lnTo>
                  <a:pt x="193181" y="453445"/>
                </a:lnTo>
                <a:lnTo>
                  <a:pt x="192252" y="457431"/>
                </a:lnTo>
                <a:lnTo>
                  <a:pt x="190260" y="460487"/>
                </a:lnTo>
                <a:lnTo>
                  <a:pt x="231021" y="460487"/>
                </a:lnTo>
                <a:lnTo>
                  <a:pt x="236826" y="468784"/>
                </a:lnTo>
                <a:lnTo>
                  <a:pt x="244597" y="480532"/>
                </a:lnTo>
                <a:lnTo>
                  <a:pt x="261957" y="507253"/>
                </a:lnTo>
                <a:lnTo>
                  <a:pt x="235004" y="508316"/>
                </a:lnTo>
                <a:lnTo>
                  <a:pt x="236996" y="510309"/>
                </a:lnTo>
                <a:lnTo>
                  <a:pt x="238987" y="515224"/>
                </a:lnTo>
                <a:lnTo>
                  <a:pt x="238987" y="525189"/>
                </a:lnTo>
                <a:lnTo>
                  <a:pt x="238058" y="529174"/>
                </a:lnTo>
                <a:lnTo>
                  <a:pt x="236066" y="531167"/>
                </a:lnTo>
                <a:lnTo>
                  <a:pt x="277889" y="532230"/>
                </a:lnTo>
                <a:lnTo>
                  <a:pt x="361535" y="668676"/>
                </a:lnTo>
                <a:lnTo>
                  <a:pt x="399960" y="693412"/>
                </a:lnTo>
                <a:lnTo>
                  <a:pt x="404420" y="693653"/>
                </a:lnTo>
                <a:lnTo>
                  <a:pt x="384504" y="633867"/>
                </a:lnTo>
                <a:lnTo>
                  <a:pt x="367510" y="588031"/>
                </a:lnTo>
                <a:lnTo>
                  <a:pt x="371406" y="586038"/>
                </a:lnTo>
                <a:lnTo>
                  <a:pt x="366580" y="586038"/>
                </a:lnTo>
                <a:lnTo>
                  <a:pt x="354631" y="553089"/>
                </a:lnTo>
                <a:lnTo>
                  <a:pt x="361535" y="551096"/>
                </a:lnTo>
                <a:lnTo>
                  <a:pt x="353569" y="551096"/>
                </a:lnTo>
                <a:lnTo>
                  <a:pt x="342681" y="521203"/>
                </a:lnTo>
                <a:lnTo>
                  <a:pt x="350648" y="518280"/>
                </a:lnTo>
                <a:lnTo>
                  <a:pt x="341619" y="518280"/>
                </a:lnTo>
                <a:lnTo>
                  <a:pt x="329670" y="485331"/>
                </a:lnTo>
                <a:lnTo>
                  <a:pt x="336574" y="483338"/>
                </a:lnTo>
                <a:lnTo>
                  <a:pt x="329670" y="483338"/>
                </a:lnTo>
                <a:lnTo>
                  <a:pt x="320641" y="450522"/>
                </a:lnTo>
                <a:lnTo>
                  <a:pt x="319712" y="447467"/>
                </a:lnTo>
                <a:lnTo>
                  <a:pt x="324625" y="445474"/>
                </a:lnTo>
                <a:lnTo>
                  <a:pt x="318650" y="445474"/>
                </a:lnTo>
                <a:lnTo>
                  <a:pt x="304709" y="400700"/>
                </a:lnTo>
                <a:lnTo>
                  <a:pt x="309754" y="398708"/>
                </a:lnTo>
                <a:lnTo>
                  <a:pt x="304709" y="398708"/>
                </a:lnTo>
                <a:lnTo>
                  <a:pt x="301699" y="389673"/>
                </a:lnTo>
                <a:close/>
              </a:path>
              <a:path w="612140" h="694054">
                <a:moveTo>
                  <a:pt x="373484" y="584975"/>
                </a:moveTo>
                <a:lnTo>
                  <a:pt x="366580" y="586038"/>
                </a:lnTo>
                <a:lnTo>
                  <a:pt x="371406" y="586038"/>
                </a:lnTo>
                <a:lnTo>
                  <a:pt x="373484" y="584975"/>
                </a:lnTo>
                <a:close/>
              </a:path>
              <a:path w="612140" h="694054">
                <a:moveTo>
                  <a:pt x="234075" y="510309"/>
                </a:moveTo>
                <a:lnTo>
                  <a:pt x="232083" y="510309"/>
                </a:lnTo>
                <a:lnTo>
                  <a:pt x="230092" y="511239"/>
                </a:lnTo>
                <a:lnTo>
                  <a:pt x="229029" y="515224"/>
                </a:lnTo>
                <a:lnTo>
                  <a:pt x="229029" y="525189"/>
                </a:lnTo>
                <a:lnTo>
                  <a:pt x="231021" y="529174"/>
                </a:lnTo>
                <a:lnTo>
                  <a:pt x="235004" y="529174"/>
                </a:lnTo>
                <a:lnTo>
                  <a:pt x="236066" y="525189"/>
                </a:lnTo>
                <a:lnTo>
                  <a:pt x="236066" y="515224"/>
                </a:lnTo>
                <a:lnTo>
                  <a:pt x="234075" y="510309"/>
                </a:lnTo>
                <a:close/>
              </a:path>
              <a:path w="612140" h="694054">
                <a:moveTo>
                  <a:pt x="586304" y="370807"/>
                </a:moveTo>
                <a:lnTo>
                  <a:pt x="517939" y="370807"/>
                </a:lnTo>
                <a:lnTo>
                  <a:pt x="581669" y="455438"/>
                </a:lnTo>
                <a:lnTo>
                  <a:pt x="585652" y="462480"/>
                </a:lnTo>
                <a:lnTo>
                  <a:pt x="598531" y="462480"/>
                </a:lnTo>
                <a:lnTo>
                  <a:pt x="611543" y="463410"/>
                </a:lnTo>
                <a:lnTo>
                  <a:pt x="586304" y="370807"/>
                </a:lnTo>
                <a:close/>
              </a:path>
              <a:path w="612140" h="694054">
                <a:moveTo>
                  <a:pt x="188269" y="439495"/>
                </a:moveTo>
                <a:lnTo>
                  <a:pt x="185215" y="439495"/>
                </a:lnTo>
                <a:lnTo>
                  <a:pt x="183223" y="443481"/>
                </a:lnTo>
                <a:lnTo>
                  <a:pt x="183223" y="448529"/>
                </a:lnTo>
                <a:lnTo>
                  <a:pt x="184286" y="454508"/>
                </a:lnTo>
                <a:lnTo>
                  <a:pt x="185215" y="458494"/>
                </a:lnTo>
                <a:lnTo>
                  <a:pt x="189198" y="458494"/>
                </a:lnTo>
                <a:lnTo>
                  <a:pt x="190260" y="453445"/>
                </a:lnTo>
                <a:lnTo>
                  <a:pt x="190260" y="443481"/>
                </a:lnTo>
                <a:lnTo>
                  <a:pt x="188269" y="439495"/>
                </a:lnTo>
                <a:close/>
              </a:path>
              <a:path w="612140" h="694054">
                <a:moveTo>
                  <a:pt x="308080" y="271031"/>
                </a:moveTo>
                <a:lnTo>
                  <a:pt x="207122" y="271031"/>
                </a:lnTo>
                <a:lnTo>
                  <a:pt x="198932" y="285116"/>
                </a:lnTo>
                <a:lnTo>
                  <a:pt x="190094" y="299213"/>
                </a:lnTo>
                <a:lnTo>
                  <a:pt x="181768" y="311490"/>
                </a:lnTo>
                <a:lnTo>
                  <a:pt x="175257" y="319923"/>
                </a:lnTo>
                <a:lnTo>
                  <a:pt x="98648" y="322845"/>
                </a:lnTo>
                <a:lnTo>
                  <a:pt x="68339" y="326966"/>
                </a:lnTo>
                <a:lnTo>
                  <a:pt x="28632" y="340837"/>
                </a:lnTo>
                <a:lnTo>
                  <a:pt x="0" y="360710"/>
                </a:lnTo>
                <a:lnTo>
                  <a:pt x="653" y="362792"/>
                </a:lnTo>
                <a:lnTo>
                  <a:pt x="45955" y="384973"/>
                </a:lnTo>
                <a:lnTo>
                  <a:pt x="101569" y="391666"/>
                </a:lnTo>
                <a:lnTo>
                  <a:pt x="177249" y="389673"/>
                </a:lnTo>
                <a:lnTo>
                  <a:pt x="301699" y="389673"/>
                </a:lnTo>
                <a:lnTo>
                  <a:pt x="300726" y="386750"/>
                </a:lnTo>
                <a:lnTo>
                  <a:pt x="378747" y="384087"/>
                </a:lnTo>
                <a:lnTo>
                  <a:pt x="415622" y="382383"/>
                </a:lnTo>
                <a:lnTo>
                  <a:pt x="455858" y="380105"/>
                </a:lnTo>
                <a:lnTo>
                  <a:pt x="482091" y="377716"/>
                </a:lnTo>
                <a:lnTo>
                  <a:pt x="517939" y="370807"/>
                </a:lnTo>
                <a:lnTo>
                  <a:pt x="586304" y="370807"/>
                </a:lnTo>
                <a:lnTo>
                  <a:pt x="581669" y="353801"/>
                </a:lnTo>
                <a:lnTo>
                  <a:pt x="590557" y="350052"/>
                </a:lnTo>
                <a:lnTo>
                  <a:pt x="597701" y="346428"/>
                </a:lnTo>
                <a:lnTo>
                  <a:pt x="602805" y="343003"/>
                </a:lnTo>
                <a:lnTo>
                  <a:pt x="605568" y="339851"/>
                </a:lnTo>
                <a:lnTo>
                  <a:pt x="602657" y="336247"/>
                </a:lnTo>
                <a:lnTo>
                  <a:pt x="597220" y="332943"/>
                </a:lnTo>
                <a:lnTo>
                  <a:pt x="589716" y="329837"/>
                </a:lnTo>
                <a:lnTo>
                  <a:pt x="580607" y="326831"/>
                </a:lnTo>
                <a:lnTo>
                  <a:pt x="582954" y="314874"/>
                </a:lnTo>
                <a:lnTo>
                  <a:pt x="515948" y="314874"/>
                </a:lnTo>
                <a:lnTo>
                  <a:pt x="509165" y="313944"/>
                </a:lnTo>
                <a:lnTo>
                  <a:pt x="297805" y="313944"/>
                </a:lnTo>
                <a:lnTo>
                  <a:pt x="300726" y="301987"/>
                </a:lnTo>
                <a:lnTo>
                  <a:pt x="306700" y="301987"/>
                </a:lnTo>
                <a:lnTo>
                  <a:pt x="301788" y="299994"/>
                </a:lnTo>
                <a:lnTo>
                  <a:pt x="308080" y="271031"/>
                </a:lnTo>
                <a:close/>
              </a:path>
              <a:path w="612140" h="694054">
                <a:moveTo>
                  <a:pt x="602514" y="215230"/>
                </a:moveTo>
                <a:lnTo>
                  <a:pt x="590565" y="217223"/>
                </a:lnTo>
                <a:lnTo>
                  <a:pt x="577686" y="218286"/>
                </a:lnTo>
                <a:lnTo>
                  <a:pt x="573703" y="226257"/>
                </a:lnTo>
                <a:lnTo>
                  <a:pt x="515948" y="314874"/>
                </a:lnTo>
                <a:lnTo>
                  <a:pt x="582954" y="314874"/>
                </a:lnTo>
                <a:lnTo>
                  <a:pt x="602514" y="215230"/>
                </a:lnTo>
                <a:close/>
              </a:path>
              <a:path w="612140" h="694054">
                <a:moveTo>
                  <a:pt x="453701" y="309821"/>
                </a:moveTo>
                <a:lnTo>
                  <a:pt x="413100" y="310556"/>
                </a:lnTo>
                <a:lnTo>
                  <a:pt x="297805" y="313944"/>
                </a:lnTo>
                <a:lnTo>
                  <a:pt x="509165" y="313944"/>
                </a:lnTo>
                <a:lnTo>
                  <a:pt x="480099" y="309958"/>
                </a:lnTo>
                <a:lnTo>
                  <a:pt x="453701" y="309821"/>
                </a:lnTo>
                <a:close/>
              </a:path>
              <a:path w="612140" h="694054">
                <a:moveTo>
                  <a:pt x="379459" y="0"/>
                </a:moveTo>
                <a:lnTo>
                  <a:pt x="337636" y="28830"/>
                </a:lnTo>
                <a:lnTo>
                  <a:pt x="264878" y="171387"/>
                </a:lnTo>
                <a:lnTo>
                  <a:pt x="223055" y="174443"/>
                </a:lnTo>
                <a:lnTo>
                  <a:pt x="225046" y="176435"/>
                </a:lnTo>
                <a:lnTo>
                  <a:pt x="226108" y="180421"/>
                </a:lnTo>
                <a:lnTo>
                  <a:pt x="227038" y="185337"/>
                </a:lnTo>
                <a:lnTo>
                  <a:pt x="227038" y="190386"/>
                </a:lnTo>
                <a:lnTo>
                  <a:pt x="226108" y="195301"/>
                </a:lnTo>
                <a:lnTo>
                  <a:pt x="224117" y="197294"/>
                </a:lnTo>
                <a:lnTo>
                  <a:pt x="250007" y="197294"/>
                </a:lnTo>
                <a:lnTo>
                  <a:pt x="242697" y="211230"/>
                </a:lnTo>
                <a:lnTo>
                  <a:pt x="235037" y="225078"/>
                </a:lnTo>
                <a:lnTo>
                  <a:pt x="223055" y="246186"/>
                </a:lnTo>
                <a:lnTo>
                  <a:pt x="183223" y="249109"/>
                </a:lnTo>
                <a:lnTo>
                  <a:pt x="185215" y="251102"/>
                </a:lnTo>
                <a:lnTo>
                  <a:pt x="186277" y="255088"/>
                </a:lnTo>
                <a:lnTo>
                  <a:pt x="186277" y="265052"/>
                </a:lnTo>
                <a:lnTo>
                  <a:pt x="185215" y="269038"/>
                </a:lnTo>
                <a:lnTo>
                  <a:pt x="183223" y="272093"/>
                </a:lnTo>
                <a:lnTo>
                  <a:pt x="207122" y="271031"/>
                </a:lnTo>
                <a:lnTo>
                  <a:pt x="308080" y="271031"/>
                </a:lnTo>
                <a:lnTo>
                  <a:pt x="311746" y="254158"/>
                </a:lnTo>
                <a:lnTo>
                  <a:pt x="317720" y="254158"/>
                </a:lnTo>
                <a:lnTo>
                  <a:pt x="312675" y="252165"/>
                </a:lnTo>
                <a:lnTo>
                  <a:pt x="312675" y="249109"/>
                </a:lnTo>
                <a:lnTo>
                  <a:pt x="319712" y="215230"/>
                </a:lnTo>
                <a:lnTo>
                  <a:pt x="326616" y="215230"/>
                </a:lnTo>
                <a:lnTo>
                  <a:pt x="319712" y="213237"/>
                </a:lnTo>
                <a:lnTo>
                  <a:pt x="329670" y="179358"/>
                </a:lnTo>
                <a:lnTo>
                  <a:pt x="337636" y="179358"/>
                </a:lnTo>
                <a:lnTo>
                  <a:pt x="329670" y="177365"/>
                </a:lnTo>
                <a:lnTo>
                  <a:pt x="338566" y="146542"/>
                </a:lnTo>
                <a:lnTo>
                  <a:pt x="346665" y="146542"/>
                </a:lnTo>
                <a:lnTo>
                  <a:pt x="339628" y="144549"/>
                </a:lnTo>
                <a:lnTo>
                  <a:pt x="349585" y="110671"/>
                </a:lnTo>
                <a:lnTo>
                  <a:pt x="356622" y="110671"/>
                </a:lnTo>
                <a:lnTo>
                  <a:pt x="349585" y="108678"/>
                </a:lnTo>
                <a:lnTo>
                  <a:pt x="363526" y="61779"/>
                </a:lnTo>
                <a:lnTo>
                  <a:pt x="379459" y="0"/>
                </a:lnTo>
                <a:close/>
              </a:path>
              <a:path w="612140" h="694054">
                <a:moveTo>
                  <a:pt x="182294" y="251102"/>
                </a:moveTo>
                <a:lnTo>
                  <a:pt x="178311" y="251102"/>
                </a:lnTo>
                <a:lnTo>
                  <a:pt x="176319" y="255088"/>
                </a:lnTo>
                <a:lnTo>
                  <a:pt x="177249" y="260136"/>
                </a:lnTo>
                <a:lnTo>
                  <a:pt x="177249" y="266115"/>
                </a:lnTo>
                <a:lnTo>
                  <a:pt x="179240" y="270101"/>
                </a:lnTo>
                <a:lnTo>
                  <a:pt x="182294" y="270101"/>
                </a:lnTo>
                <a:lnTo>
                  <a:pt x="184286" y="265052"/>
                </a:lnTo>
                <a:lnTo>
                  <a:pt x="183223" y="260136"/>
                </a:lnTo>
                <a:lnTo>
                  <a:pt x="183223" y="255088"/>
                </a:lnTo>
                <a:lnTo>
                  <a:pt x="182294" y="251102"/>
                </a:lnTo>
                <a:close/>
              </a:path>
              <a:path w="612140" h="694054">
                <a:moveTo>
                  <a:pt x="222125" y="176435"/>
                </a:moveTo>
                <a:lnTo>
                  <a:pt x="218142" y="176435"/>
                </a:lnTo>
                <a:lnTo>
                  <a:pt x="217080" y="181351"/>
                </a:lnTo>
                <a:lnTo>
                  <a:pt x="217080" y="191316"/>
                </a:lnTo>
                <a:lnTo>
                  <a:pt x="219072" y="195301"/>
                </a:lnTo>
                <a:lnTo>
                  <a:pt x="223055" y="195301"/>
                </a:lnTo>
                <a:lnTo>
                  <a:pt x="224117" y="191316"/>
                </a:lnTo>
                <a:lnTo>
                  <a:pt x="224117" y="180421"/>
                </a:lnTo>
                <a:lnTo>
                  <a:pt x="222125" y="176435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5792222" y="5689266"/>
            <a:ext cx="311785" cy="267335"/>
          </a:xfrm>
          <a:custGeom>
            <a:avLst/>
            <a:gdLst/>
            <a:ahLst/>
            <a:cxnLst/>
            <a:rect l="l" t="t" r="r" b="b"/>
            <a:pathLst>
              <a:path w="311785" h="267335">
                <a:moveTo>
                  <a:pt x="311746" y="0"/>
                </a:moveTo>
                <a:lnTo>
                  <a:pt x="310816" y="0"/>
                </a:lnTo>
                <a:lnTo>
                  <a:pt x="0" y="265052"/>
                </a:lnTo>
                <a:lnTo>
                  <a:pt x="3053" y="267045"/>
                </a:lnTo>
                <a:lnTo>
                  <a:pt x="311746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538363" y="5398173"/>
            <a:ext cx="337820" cy="232410"/>
          </a:xfrm>
          <a:custGeom>
            <a:avLst/>
            <a:gdLst/>
            <a:ahLst/>
            <a:cxnLst/>
            <a:rect l="l" t="t" r="r" b="b"/>
            <a:pathLst>
              <a:path w="337820" h="232410">
                <a:moveTo>
                  <a:pt x="337636" y="0"/>
                </a:moveTo>
                <a:lnTo>
                  <a:pt x="0" y="230243"/>
                </a:lnTo>
                <a:lnTo>
                  <a:pt x="929" y="232236"/>
                </a:lnTo>
                <a:lnTo>
                  <a:pt x="337636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480608" y="5628417"/>
            <a:ext cx="334010" cy="334010"/>
          </a:xfrm>
          <a:custGeom>
            <a:avLst/>
            <a:gdLst/>
            <a:ahLst/>
            <a:cxnLst/>
            <a:rect l="l" t="t" r="r" b="b"/>
            <a:pathLst>
              <a:path w="334010" h="334010">
                <a:moveTo>
                  <a:pt x="266558" y="294015"/>
                </a:moveTo>
                <a:lnTo>
                  <a:pt x="196102" y="294015"/>
                </a:lnTo>
                <a:lnTo>
                  <a:pt x="284793" y="330950"/>
                </a:lnTo>
                <a:lnTo>
                  <a:pt x="296575" y="333387"/>
                </a:lnTo>
                <a:lnTo>
                  <a:pt x="306053" y="332013"/>
                </a:lnTo>
                <a:lnTo>
                  <a:pt x="312370" y="329343"/>
                </a:lnTo>
                <a:lnTo>
                  <a:pt x="314667" y="327894"/>
                </a:lnTo>
                <a:lnTo>
                  <a:pt x="283731" y="305042"/>
                </a:lnTo>
                <a:lnTo>
                  <a:pt x="266558" y="294015"/>
                </a:lnTo>
                <a:close/>
              </a:path>
              <a:path w="334010" h="334010">
                <a:moveTo>
                  <a:pt x="185215" y="192378"/>
                </a:moveTo>
                <a:lnTo>
                  <a:pt x="70634" y="192378"/>
                </a:lnTo>
                <a:lnTo>
                  <a:pt x="71378" y="201892"/>
                </a:lnTo>
                <a:lnTo>
                  <a:pt x="71912" y="211693"/>
                </a:lnTo>
                <a:lnTo>
                  <a:pt x="72071" y="220571"/>
                </a:lnTo>
                <a:lnTo>
                  <a:pt x="71696" y="227320"/>
                </a:lnTo>
                <a:lnTo>
                  <a:pt x="35848" y="255220"/>
                </a:lnTo>
                <a:lnTo>
                  <a:pt x="22330" y="268089"/>
                </a:lnTo>
                <a:lnTo>
                  <a:pt x="13044" y="279949"/>
                </a:lnTo>
                <a:lnTo>
                  <a:pt x="7692" y="288645"/>
                </a:lnTo>
                <a:lnTo>
                  <a:pt x="5974" y="292022"/>
                </a:lnTo>
                <a:lnTo>
                  <a:pt x="0" y="305042"/>
                </a:lnTo>
                <a:lnTo>
                  <a:pt x="929" y="307965"/>
                </a:lnTo>
                <a:lnTo>
                  <a:pt x="929" y="309028"/>
                </a:lnTo>
                <a:lnTo>
                  <a:pt x="1991" y="309028"/>
                </a:lnTo>
                <a:lnTo>
                  <a:pt x="3983" y="311021"/>
                </a:lnTo>
                <a:lnTo>
                  <a:pt x="17924" y="307965"/>
                </a:lnTo>
                <a:lnTo>
                  <a:pt x="60676" y="288037"/>
                </a:lnTo>
                <a:lnTo>
                  <a:pt x="97586" y="260136"/>
                </a:lnTo>
                <a:lnTo>
                  <a:pt x="214873" y="260136"/>
                </a:lnTo>
                <a:lnTo>
                  <a:pt x="205131" y="253228"/>
                </a:lnTo>
                <a:lnTo>
                  <a:pt x="205662" y="252165"/>
                </a:lnTo>
                <a:lnTo>
                  <a:pt x="204068" y="252165"/>
                </a:lnTo>
                <a:lnTo>
                  <a:pt x="188136" y="239277"/>
                </a:lnTo>
                <a:lnTo>
                  <a:pt x="186144" y="238215"/>
                </a:lnTo>
                <a:lnTo>
                  <a:pt x="186778" y="237285"/>
                </a:lnTo>
                <a:lnTo>
                  <a:pt x="185215" y="237285"/>
                </a:lnTo>
                <a:lnTo>
                  <a:pt x="163308" y="220279"/>
                </a:lnTo>
                <a:lnTo>
                  <a:pt x="163941" y="219349"/>
                </a:lnTo>
                <a:lnTo>
                  <a:pt x="162246" y="219349"/>
                </a:lnTo>
                <a:lnTo>
                  <a:pt x="156271" y="215363"/>
                </a:lnTo>
                <a:lnTo>
                  <a:pt x="185215" y="192378"/>
                </a:lnTo>
                <a:close/>
              </a:path>
              <a:path w="334010" h="334010">
                <a:moveTo>
                  <a:pt x="167291" y="299064"/>
                </a:moveTo>
                <a:lnTo>
                  <a:pt x="166229" y="299064"/>
                </a:lnTo>
                <a:lnTo>
                  <a:pt x="165299" y="299994"/>
                </a:lnTo>
                <a:lnTo>
                  <a:pt x="166229" y="303050"/>
                </a:lnTo>
                <a:lnTo>
                  <a:pt x="168220" y="305042"/>
                </a:lnTo>
                <a:lnTo>
                  <a:pt x="170212" y="307965"/>
                </a:lnTo>
                <a:lnTo>
                  <a:pt x="172203" y="309028"/>
                </a:lnTo>
                <a:lnTo>
                  <a:pt x="173266" y="307965"/>
                </a:lnTo>
                <a:lnTo>
                  <a:pt x="174195" y="307965"/>
                </a:lnTo>
                <a:lnTo>
                  <a:pt x="173266" y="305042"/>
                </a:lnTo>
                <a:lnTo>
                  <a:pt x="171274" y="303050"/>
                </a:lnTo>
                <a:lnTo>
                  <a:pt x="169283" y="299994"/>
                </a:lnTo>
                <a:lnTo>
                  <a:pt x="167291" y="299064"/>
                </a:lnTo>
                <a:close/>
              </a:path>
              <a:path w="334010" h="334010">
                <a:moveTo>
                  <a:pt x="238557" y="275149"/>
                </a:moveTo>
                <a:lnTo>
                  <a:pt x="148305" y="275149"/>
                </a:lnTo>
                <a:lnTo>
                  <a:pt x="154109" y="277298"/>
                </a:lnTo>
                <a:lnTo>
                  <a:pt x="170598" y="283837"/>
                </a:lnTo>
                <a:lnTo>
                  <a:pt x="179240" y="287106"/>
                </a:lnTo>
                <a:lnTo>
                  <a:pt x="167291" y="297071"/>
                </a:lnTo>
                <a:lnTo>
                  <a:pt x="169283" y="298001"/>
                </a:lnTo>
                <a:lnTo>
                  <a:pt x="171274" y="299064"/>
                </a:lnTo>
                <a:lnTo>
                  <a:pt x="173266" y="301987"/>
                </a:lnTo>
                <a:lnTo>
                  <a:pt x="174195" y="303980"/>
                </a:lnTo>
                <a:lnTo>
                  <a:pt x="175257" y="305972"/>
                </a:lnTo>
                <a:lnTo>
                  <a:pt x="176187" y="307965"/>
                </a:lnTo>
                <a:lnTo>
                  <a:pt x="196102" y="294015"/>
                </a:lnTo>
                <a:lnTo>
                  <a:pt x="266558" y="294015"/>
                </a:lnTo>
                <a:lnTo>
                  <a:pt x="258903" y="289099"/>
                </a:lnTo>
                <a:lnTo>
                  <a:pt x="257841" y="289099"/>
                </a:lnTo>
                <a:lnTo>
                  <a:pt x="240979" y="277142"/>
                </a:lnTo>
                <a:lnTo>
                  <a:pt x="241510" y="276079"/>
                </a:lnTo>
                <a:lnTo>
                  <a:pt x="239917" y="276079"/>
                </a:lnTo>
                <a:lnTo>
                  <a:pt x="238557" y="275149"/>
                </a:lnTo>
                <a:close/>
              </a:path>
              <a:path w="334010" h="334010">
                <a:moveTo>
                  <a:pt x="120423" y="280065"/>
                </a:moveTo>
                <a:lnTo>
                  <a:pt x="119493" y="281128"/>
                </a:lnTo>
                <a:lnTo>
                  <a:pt x="118431" y="281128"/>
                </a:lnTo>
                <a:lnTo>
                  <a:pt x="119493" y="284051"/>
                </a:lnTo>
                <a:lnTo>
                  <a:pt x="121485" y="286044"/>
                </a:lnTo>
                <a:lnTo>
                  <a:pt x="123477" y="289099"/>
                </a:lnTo>
                <a:lnTo>
                  <a:pt x="125468" y="290029"/>
                </a:lnTo>
                <a:lnTo>
                  <a:pt x="126397" y="290029"/>
                </a:lnTo>
                <a:lnTo>
                  <a:pt x="127460" y="289099"/>
                </a:lnTo>
                <a:lnTo>
                  <a:pt x="126397" y="286044"/>
                </a:lnTo>
                <a:lnTo>
                  <a:pt x="120423" y="280065"/>
                </a:lnTo>
                <a:close/>
              </a:path>
              <a:path w="334010" h="334010">
                <a:moveTo>
                  <a:pt x="214873" y="260136"/>
                </a:moveTo>
                <a:lnTo>
                  <a:pt x="97586" y="260136"/>
                </a:lnTo>
                <a:lnTo>
                  <a:pt x="103716" y="261133"/>
                </a:lnTo>
                <a:lnTo>
                  <a:pt x="112274" y="263624"/>
                </a:lnTo>
                <a:lnTo>
                  <a:pt x="131443" y="270101"/>
                </a:lnTo>
                <a:lnTo>
                  <a:pt x="119493" y="279135"/>
                </a:lnTo>
                <a:lnTo>
                  <a:pt x="121485" y="279135"/>
                </a:lnTo>
                <a:lnTo>
                  <a:pt x="127460" y="285114"/>
                </a:lnTo>
                <a:lnTo>
                  <a:pt x="128389" y="288037"/>
                </a:lnTo>
                <a:lnTo>
                  <a:pt x="128389" y="290029"/>
                </a:lnTo>
                <a:lnTo>
                  <a:pt x="148305" y="275149"/>
                </a:lnTo>
                <a:lnTo>
                  <a:pt x="238557" y="275149"/>
                </a:lnTo>
                <a:lnTo>
                  <a:pt x="223984" y="265185"/>
                </a:lnTo>
                <a:lnTo>
                  <a:pt x="221993" y="265185"/>
                </a:lnTo>
                <a:lnTo>
                  <a:pt x="214873" y="260136"/>
                </a:lnTo>
                <a:close/>
              </a:path>
              <a:path w="334010" h="334010">
                <a:moveTo>
                  <a:pt x="261824" y="286044"/>
                </a:moveTo>
                <a:lnTo>
                  <a:pt x="257841" y="289099"/>
                </a:lnTo>
                <a:lnTo>
                  <a:pt x="258903" y="289099"/>
                </a:lnTo>
                <a:lnTo>
                  <a:pt x="261824" y="286044"/>
                </a:lnTo>
                <a:close/>
              </a:path>
              <a:path w="334010" h="334010">
                <a:moveTo>
                  <a:pt x="242970" y="273156"/>
                </a:moveTo>
                <a:lnTo>
                  <a:pt x="239917" y="276079"/>
                </a:lnTo>
                <a:lnTo>
                  <a:pt x="241510" y="276079"/>
                </a:lnTo>
                <a:lnTo>
                  <a:pt x="242970" y="273156"/>
                </a:lnTo>
                <a:close/>
              </a:path>
              <a:path w="334010" h="334010">
                <a:moveTo>
                  <a:pt x="225976" y="261199"/>
                </a:moveTo>
                <a:lnTo>
                  <a:pt x="221993" y="265185"/>
                </a:lnTo>
                <a:lnTo>
                  <a:pt x="223984" y="265185"/>
                </a:lnTo>
                <a:lnTo>
                  <a:pt x="225976" y="261199"/>
                </a:lnTo>
                <a:close/>
              </a:path>
              <a:path w="334010" h="334010">
                <a:moveTo>
                  <a:pt x="207122" y="249242"/>
                </a:moveTo>
                <a:lnTo>
                  <a:pt x="204068" y="252165"/>
                </a:lnTo>
                <a:lnTo>
                  <a:pt x="205662" y="252165"/>
                </a:lnTo>
                <a:lnTo>
                  <a:pt x="207122" y="249242"/>
                </a:lnTo>
                <a:close/>
              </a:path>
              <a:path w="334010" h="334010">
                <a:moveTo>
                  <a:pt x="188136" y="235292"/>
                </a:moveTo>
                <a:lnTo>
                  <a:pt x="185215" y="237285"/>
                </a:lnTo>
                <a:lnTo>
                  <a:pt x="186778" y="237285"/>
                </a:lnTo>
                <a:lnTo>
                  <a:pt x="188136" y="235292"/>
                </a:lnTo>
                <a:close/>
              </a:path>
              <a:path w="334010" h="334010">
                <a:moveTo>
                  <a:pt x="165299" y="217356"/>
                </a:moveTo>
                <a:lnTo>
                  <a:pt x="162246" y="219349"/>
                </a:lnTo>
                <a:lnTo>
                  <a:pt x="163941" y="219349"/>
                </a:lnTo>
                <a:lnTo>
                  <a:pt x="165299" y="217356"/>
                </a:lnTo>
                <a:close/>
              </a:path>
              <a:path w="334010" h="334010">
                <a:moveTo>
                  <a:pt x="50718" y="191448"/>
                </a:moveTo>
                <a:lnTo>
                  <a:pt x="49789" y="191448"/>
                </a:lnTo>
                <a:lnTo>
                  <a:pt x="48726" y="192378"/>
                </a:lnTo>
                <a:lnTo>
                  <a:pt x="49789" y="195434"/>
                </a:lnTo>
                <a:lnTo>
                  <a:pt x="51780" y="197427"/>
                </a:lnTo>
                <a:lnTo>
                  <a:pt x="53772" y="200350"/>
                </a:lnTo>
                <a:lnTo>
                  <a:pt x="55763" y="201413"/>
                </a:lnTo>
                <a:lnTo>
                  <a:pt x="56693" y="200350"/>
                </a:lnTo>
                <a:lnTo>
                  <a:pt x="57755" y="200350"/>
                </a:lnTo>
                <a:lnTo>
                  <a:pt x="56693" y="197427"/>
                </a:lnTo>
                <a:lnTo>
                  <a:pt x="54701" y="195434"/>
                </a:lnTo>
                <a:lnTo>
                  <a:pt x="52710" y="192378"/>
                </a:lnTo>
                <a:lnTo>
                  <a:pt x="50718" y="191448"/>
                </a:lnTo>
                <a:close/>
              </a:path>
              <a:path w="334010" h="334010">
                <a:moveTo>
                  <a:pt x="112047" y="140564"/>
                </a:moveTo>
                <a:lnTo>
                  <a:pt x="64659" y="140564"/>
                </a:lnTo>
                <a:lnTo>
                  <a:pt x="66202" y="150528"/>
                </a:lnTo>
                <a:lnTo>
                  <a:pt x="67397" y="159396"/>
                </a:lnTo>
                <a:lnTo>
                  <a:pt x="68300" y="167916"/>
                </a:lnTo>
                <a:lnTo>
                  <a:pt x="68642" y="174443"/>
                </a:lnTo>
                <a:lnTo>
                  <a:pt x="50718" y="189456"/>
                </a:lnTo>
                <a:lnTo>
                  <a:pt x="51780" y="190386"/>
                </a:lnTo>
                <a:lnTo>
                  <a:pt x="53772" y="191448"/>
                </a:lnTo>
                <a:lnTo>
                  <a:pt x="55763" y="193441"/>
                </a:lnTo>
                <a:lnTo>
                  <a:pt x="57755" y="196364"/>
                </a:lnTo>
                <a:lnTo>
                  <a:pt x="58684" y="198357"/>
                </a:lnTo>
                <a:lnTo>
                  <a:pt x="58684" y="200350"/>
                </a:lnTo>
                <a:lnTo>
                  <a:pt x="70634" y="192378"/>
                </a:lnTo>
                <a:lnTo>
                  <a:pt x="185215" y="192378"/>
                </a:lnTo>
                <a:lnTo>
                  <a:pt x="192939" y="186338"/>
                </a:lnTo>
                <a:lnTo>
                  <a:pt x="200402" y="180421"/>
                </a:lnTo>
                <a:lnTo>
                  <a:pt x="129451" y="180421"/>
                </a:lnTo>
                <a:lnTo>
                  <a:pt x="126397" y="173513"/>
                </a:lnTo>
                <a:lnTo>
                  <a:pt x="128026" y="172450"/>
                </a:lnTo>
                <a:lnTo>
                  <a:pt x="126397" y="172450"/>
                </a:lnTo>
                <a:lnTo>
                  <a:pt x="114448" y="146542"/>
                </a:lnTo>
                <a:lnTo>
                  <a:pt x="116077" y="145479"/>
                </a:lnTo>
                <a:lnTo>
                  <a:pt x="114448" y="145479"/>
                </a:lnTo>
                <a:lnTo>
                  <a:pt x="113519" y="143487"/>
                </a:lnTo>
                <a:lnTo>
                  <a:pt x="112047" y="140564"/>
                </a:lnTo>
                <a:close/>
              </a:path>
              <a:path w="334010" h="334010">
                <a:moveTo>
                  <a:pt x="241908" y="25907"/>
                </a:moveTo>
                <a:lnTo>
                  <a:pt x="236996" y="30956"/>
                </a:lnTo>
                <a:lnTo>
                  <a:pt x="231021" y="35871"/>
                </a:lnTo>
                <a:lnTo>
                  <a:pt x="231950" y="40920"/>
                </a:lnTo>
                <a:lnTo>
                  <a:pt x="235004" y="104692"/>
                </a:lnTo>
                <a:lnTo>
                  <a:pt x="223984" y="109608"/>
                </a:lnTo>
                <a:lnTo>
                  <a:pt x="216018" y="114656"/>
                </a:lnTo>
                <a:lnTo>
                  <a:pt x="203241" y="123863"/>
                </a:lnTo>
                <a:lnTo>
                  <a:pt x="158263" y="157437"/>
                </a:lnTo>
                <a:lnTo>
                  <a:pt x="129451" y="180421"/>
                </a:lnTo>
                <a:lnTo>
                  <a:pt x="200402" y="180421"/>
                </a:lnTo>
                <a:lnTo>
                  <a:pt x="240979" y="146542"/>
                </a:lnTo>
                <a:lnTo>
                  <a:pt x="255849" y="130599"/>
                </a:lnTo>
                <a:lnTo>
                  <a:pt x="318833" y="130599"/>
                </a:lnTo>
                <a:lnTo>
                  <a:pt x="280810" y="99643"/>
                </a:lnTo>
                <a:lnTo>
                  <a:pt x="285723" y="92735"/>
                </a:lnTo>
                <a:lnTo>
                  <a:pt x="288776" y="87686"/>
                </a:lnTo>
                <a:lnTo>
                  <a:pt x="288438" y="86756"/>
                </a:lnTo>
                <a:lnTo>
                  <a:pt x="270852" y="86756"/>
                </a:lnTo>
                <a:lnTo>
                  <a:pt x="241908" y="25907"/>
                </a:lnTo>
                <a:close/>
              </a:path>
              <a:path w="334010" h="334010">
                <a:moveTo>
                  <a:pt x="129451" y="171520"/>
                </a:moveTo>
                <a:lnTo>
                  <a:pt x="126397" y="172450"/>
                </a:lnTo>
                <a:lnTo>
                  <a:pt x="128026" y="172450"/>
                </a:lnTo>
                <a:lnTo>
                  <a:pt x="129451" y="171520"/>
                </a:lnTo>
                <a:close/>
              </a:path>
              <a:path w="334010" h="334010">
                <a:moveTo>
                  <a:pt x="318833" y="130599"/>
                </a:moveTo>
                <a:lnTo>
                  <a:pt x="255849" y="130599"/>
                </a:lnTo>
                <a:lnTo>
                  <a:pt x="316658" y="149465"/>
                </a:lnTo>
                <a:lnTo>
                  <a:pt x="321571" y="151458"/>
                </a:lnTo>
                <a:lnTo>
                  <a:pt x="327546" y="146542"/>
                </a:lnTo>
                <a:lnTo>
                  <a:pt x="333520" y="142557"/>
                </a:lnTo>
                <a:lnTo>
                  <a:pt x="318833" y="130599"/>
                </a:lnTo>
                <a:close/>
              </a:path>
              <a:path w="334010" h="334010">
                <a:moveTo>
                  <a:pt x="43814" y="140564"/>
                </a:moveTo>
                <a:lnTo>
                  <a:pt x="42752" y="141494"/>
                </a:lnTo>
                <a:lnTo>
                  <a:pt x="41822" y="141494"/>
                </a:lnTo>
                <a:lnTo>
                  <a:pt x="42752" y="144549"/>
                </a:lnTo>
                <a:lnTo>
                  <a:pt x="44743" y="147472"/>
                </a:lnTo>
                <a:lnTo>
                  <a:pt x="46735" y="149465"/>
                </a:lnTo>
                <a:lnTo>
                  <a:pt x="48726" y="150528"/>
                </a:lnTo>
                <a:lnTo>
                  <a:pt x="49789" y="150528"/>
                </a:lnTo>
                <a:lnTo>
                  <a:pt x="50718" y="149465"/>
                </a:lnTo>
                <a:lnTo>
                  <a:pt x="49789" y="146542"/>
                </a:lnTo>
                <a:lnTo>
                  <a:pt x="43814" y="140564"/>
                </a:lnTo>
                <a:close/>
              </a:path>
              <a:path w="334010" h="334010">
                <a:moveTo>
                  <a:pt x="57755" y="0"/>
                </a:moveTo>
                <a:lnTo>
                  <a:pt x="55919" y="1837"/>
                </a:lnTo>
                <a:lnTo>
                  <a:pt x="52029" y="7224"/>
                </a:lnTo>
                <a:lnTo>
                  <a:pt x="48513" y="15974"/>
                </a:lnTo>
                <a:lnTo>
                  <a:pt x="47797" y="27900"/>
                </a:lnTo>
                <a:lnTo>
                  <a:pt x="62667" y="122628"/>
                </a:lnTo>
                <a:lnTo>
                  <a:pt x="43814" y="139501"/>
                </a:lnTo>
                <a:lnTo>
                  <a:pt x="45805" y="139501"/>
                </a:lnTo>
                <a:lnTo>
                  <a:pt x="49789" y="143487"/>
                </a:lnTo>
                <a:lnTo>
                  <a:pt x="50718" y="145479"/>
                </a:lnTo>
                <a:lnTo>
                  <a:pt x="51780" y="148535"/>
                </a:lnTo>
                <a:lnTo>
                  <a:pt x="51780" y="150528"/>
                </a:lnTo>
                <a:lnTo>
                  <a:pt x="64659" y="140564"/>
                </a:lnTo>
                <a:lnTo>
                  <a:pt x="112047" y="140564"/>
                </a:lnTo>
                <a:lnTo>
                  <a:pt x="104490" y="125551"/>
                </a:lnTo>
                <a:lnTo>
                  <a:pt x="107206" y="123558"/>
                </a:lnTo>
                <a:lnTo>
                  <a:pt x="104490" y="123558"/>
                </a:lnTo>
                <a:lnTo>
                  <a:pt x="97586" y="104692"/>
                </a:lnTo>
                <a:lnTo>
                  <a:pt x="100184" y="102699"/>
                </a:lnTo>
                <a:lnTo>
                  <a:pt x="96524" y="102699"/>
                </a:lnTo>
                <a:lnTo>
                  <a:pt x="89620" y="84763"/>
                </a:lnTo>
                <a:lnTo>
                  <a:pt x="91005" y="83700"/>
                </a:lnTo>
                <a:lnTo>
                  <a:pt x="89620" y="83700"/>
                </a:lnTo>
                <a:lnTo>
                  <a:pt x="82583" y="63772"/>
                </a:lnTo>
                <a:lnTo>
                  <a:pt x="83850" y="62842"/>
                </a:lnTo>
                <a:lnTo>
                  <a:pt x="82583" y="62842"/>
                </a:lnTo>
                <a:lnTo>
                  <a:pt x="72625" y="34941"/>
                </a:lnTo>
                <a:lnTo>
                  <a:pt x="57755" y="0"/>
                </a:lnTo>
                <a:close/>
              </a:path>
              <a:path w="334010" h="334010">
                <a:moveTo>
                  <a:pt x="117502" y="144549"/>
                </a:moveTo>
                <a:lnTo>
                  <a:pt x="114448" y="145479"/>
                </a:lnTo>
                <a:lnTo>
                  <a:pt x="116077" y="145479"/>
                </a:lnTo>
                <a:lnTo>
                  <a:pt x="117502" y="144549"/>
                </a:lnTo>
                <a:close/>
              </a:path>
              <a:path w="334010" h="334010">
                <a:moveTo>
                  <a:pt x="108473" y="122628"/>
                </a:moveTo>
                <a:lnTo>
                  <a:pt x="104490" y="123558"/>
                </a:lnTo>
                <a:lnTo>
                  <a:pt x="107206" y="123558"/>
                </a:lnTo>
                <a:lnTo>
                  <a:pt x="108473" y="122628"/>
                </a:lnTo>
                <a:close/>
              </a:path>
              <a:path w="334010" h="334010">
                <a:moveTo>
                  <a:pt x="101569" y="101636"/>
                </a:moveTo>
                <a:lnTo>
                  <a:pt x="96524" y="102699"/>
                </a:lnTo>
                <a:lnTo>
                  <a:pt x="100184" y="102699"/>
                </a:lnTo>
                <a:lnTo>
                  <a:pt x="101569" y="101636"/>
                </a:lnTo>
                <a:close/>
              </a:path>
              <a:path w="334010" h="334010">
                <a:moveTo>
                  <a:pt x="284793" y="82770"/>
                </a:moveTo>
                <a:lnTo>
                  <a:pt x="278819" y="84763"/>
                </a:lnTo>
                <a:lnTo>
                  <a:pt x="270852" y="86756"/>
                </a:lnTo>
                <a:lnTo>
                  <a:pt x="288438" y="86756"/>
                </a:lnTo>
                <a:lnTo>
                  <a:pt x="287714" y="84763"/>
                </a:lnTo>
                <a:lnTo>
                  <a:pt x="284793" y="82770"/>
                </a:lnTo>
                <a:close/>
              </a:path>
              <a:path w="334010" h="334010">
                <a:moveTo>
                  <a:pt x="93603" y="81707"/>
                </a:moveTo>
                <a:lnTo>
                  <a:pt x="89620" y="83700"/>
                </a:lnTo>
                <a:lnTo>
                  <a:pt x="91005" y="83700"/>
                </a:lnTo>
                <a:lnTo>
                  <a:pt x="93603" y="81707"/>
                </a:lnTo>
                <a:close/>
              </a:path>
              <a:path w="334010" h="334010">
                <a:moveTo>
                  <a:pt x="86566" y="60849"/>
                </a:moveTo>
                <a:lnTo>
                  <a:pt x="82583" y="62842"/>
                </a:lnTo>
                <a:lnTo>
                  <a:pt x="83850" y="62842"/>
                </a:lnTo>
                <a:lnTo>
                  <a:pt x="86566" y="60849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242276" y="6170612"/>
            <a:ext cx="127635" cy="1301115"/>
          </a:xfrm>
          <a:custGeom>
            <a:avLst/>
            <a:gdLst/>
            <a:ahLst/>
            <a:cxnLst/>
            <a:rect l="l" t="t" r="r" b="b"/>
            <a:pathLst>
              <a:path w="127634" h="1301115">
                <a:moveTo>
                  <a:pt x="124894" y="28134"/>
                </a:moveTo>
                <a:lnTo>
                  <a:pt x="0" y="1300683"/>
                </a:lnTo>
                <a:lnTo>
                  <a:pt x="9028" y="1298690"/>
                </a:lnTo>
                <a:lnTo>
                  <a:pt x="124894" y="28134"/>
                </a:lnTo>
                <a:close/>
              </a:path>
              <a:path w="127634" h="1301115">
                <a:moveTo>
                  <a:pt x="127460" y="0"/>
                </a:moveTo>
                <a:lnTo>
                  <a:pt x="124894" y="28134"/>
                </a:lnTo>
                <a:lnTo>
                  <a:pt x="127460" y="1992"/>
                </a:lnTo>
                <a:lnTo>
                  <a:pt x="127460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935544" y="6006133"/>
            <a:ext cx="267335" cy="1282065"/>
          </a:xfrm>
          <a:custGeom>
            <a:avLst/>
            <a:gdLst/>
            <a:ahLst/>
            <a:cxnLst/>
            <a:rect l="l" t="t" r="r" b="b"/>
            <a:pathLst>
              <a:path w="267334" h="1282065">
                <a:moveTo>
                  <a:pt x="248303" y="89481"/>
                </a:moveTo>
                <a:lnTo>
                  <a:pt x="0" y="1277699"/>
                </a:lnTo>
                <a:lnTo>
                  <a:pt x="7966" y="1281684"/>
                </a:lnTo>
                <a:lnTo>
                  <a:pt x="248303" y="89481"/>
                </a:lnTo>
                <a:close/>
              </a:path>
              <a:path w="267334" h="1282065">
                <a:moveTo>
                  <a:pt x="267002" y="0"/>
                </a:moveTo>
                <a:lnTo>
                  <a:pt x="265940" y="1992"/>
                </a:lnTo>
                <a:lnTo>
                  <a:pt x="248303" y="89481"/>
                </a:lnTo>
                <a:lnTo>
                  <a:pt x="267002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935195" y="6934017"/>
            <a:ext cx="1316355" cy="1185545"/>
          </a:xfrm>
          <a:custGeom>
            <a:avLst/>
            <a:gdLst/>
            <a:ahLst/>
            <a:cxnLst/>
            <a:rect l="l" t="t" r="r" b="b"/>
            <a:pathLst>
              <a:path w="1316354" h="1185545">
                <a:moveTo>
                  <a:pt x="861585" y="764467"/>
                </a:moveTo>
                <a:lnTo>
                  <a:pt x="453495" y="764467"/>
                </a:lnTo>
                <a:lnTo>
                  <a:pt x="477087" y="785153"/>
                </a:lnTo>
                <a:lnTo>
                  <a:pt x="500629" y="806594"/>
                </a:lnTo>
                <a:lnTo>
                  <a:pt x="520785" y="826161"/>
                </a:lnTo>
                <a:lnTo>
                  <a:pt x="534220" y="841219"/>
                </a:lnTo>
                <a:lnTo>
                  <a:pt x="515367" y="986726"/>
                </a:lnTo>
                <a:lnTo>
                  <a:pt x="512504" y="1045977"/>
                </a:lnTo>
                <a:lnTo>
                  <a:pt x="517856" y="1093736"/>
                </a:lnTo>
                <a:lnTo>
                  <a:pt x="529308" y="1137214"/>
                </a:lnTo>
                <a:lnTo>
                  <a:pt x="544941" y="1177208"/>
                </a:lnTo>
                <a:lnTo>
                  <a:pt x="553206" y="1185057"/>
                </a:lnTo>
                <a:lnTo>
                  <a:pt x="556824" y="1184714"/>
                </a:lnTo>
                <a:lnTo>
                  <a:pt x="563728" y="1180074"/>
                </a:lnTo>
                <a:lnTo>
                  <a:pt x="574566" y="1167961"/>
                </a:lnTo>
                <a:lnTo>
                  <a:pt x="589984" y="1145199"/>
                </a:lnTo>
                <a:lnTo>
                  <a:pt x="597017" y="1135170"/>
                </a:lnTo>
                <a:lnTo>
                  <a:pt x="613385" y="1106826"/>
                </a:lnTo>
                <a:lnTo>
                  <a:pt x="631994" y="1062784"/>
                </a:lnTo>
                <a:lnTo>
                  <a:pt x="645748" y="1005658"/>
                </a:lnTo>
                <a:lnTo>
                  <a:pt x="667655" y="860151"/>
                </a:lnTo>
                <a:lnTo>
                  <a:pt x="684191" y="849398"/>
                </a:lnTo>
                <a:lnTo>
                  <a:pt x="708631" y="836124"/>
                </a:lnTo>
                <a:lnTo>
                  <a:pt x="736980" y="821903"/>
                </a:lnTo>
                <a:lnTo>
                  <a:pt x="765242" y="808310"/>
                </a:lnTo>
                <a:lnTo>
                  <a:pt x="812795" y="808310"/>
                </a:lnTo>
                <a:lnTo>
                  <a:pt x="817022" y="783465"/>
                </a:lnTo>
                <a:lnTo>
                  <a:pt x="861585" y="764467"/>
                </a:lnTo>
                <a:close/>
              </a:path>
              <a:path w="1316354" h="1185545">
                <a:moveTo>
                  <a:pt x="772279" y="855169"/>
                </a:moveTo>
                <a:lnTo>
                  <a:pt x="764312" y="856166"/>
                </a:lnTo>
                <a:lnTo>
                  <a:pt x="763250" y="860151"/>
                </a:lnTo>
                <a:lnTo>
                  <a:pt x="763250" y="863141"/>
                </a:lnTo>
                <a:lnTo>
                  <a:pt x="770287" y="867126"/>
                </a:lnTo>
                <a:lnTo>
                  <a:pt x="780245" y="869119"/>
                </a:lnTo>
                <a:lnTo>
                  <a:pt x="790203" y="870116"/>
                </a:lnTo>
                <a:lnTo>
                  <a:pt x="798169" y="868123"/>
                </a:lnTo>
                <a:lnTo>
                  <a:pt x="799098" y="865134"/>
                </a:lnTo>
                <a:lnTo>
                  <a:pt x="799098" y="861148"/>
                </a:lnTo>
                <a:lnTo>
                  <a:pt x="792194" y="857162"/>
                </a:lnTo>
                <a:lnTo>
                  <a:pt x="772279" y="855169"/>
                </a:lnTo>
                <a:close/>
              </a:path>
              <a:path w="1316354" h="1185545">
                <a:moveTo>
                  <a:pt x="805839" y="849191"/>
                </a:moveTo>
                <a:lnTo>
                  <a:pt x="773208" y="849191"/>
                </a:lnTo>
                <a:lnTo>
                  <a:pt x="783166" y="851183"/>
                </a:lnTo>
                <a:lnTo>
                  <a:pt x="792194" y="852180"/>
                </a:lnTo>
                <a:lnTo>
                  <a:pt x="800160" y="855169"/>
                </a:lnTo>
                <a:lnTo>
                  <a:pt x="804144" y="859155"/>
                </a:lnTo>
                <a:lnTo>
                  <a:pt x="805839" y="849191"/>
                </a:lnTo>
                <a:close/>
              </a:path>
              <a:path w="1316354" h="1185545">
                <a:moveTo>
                  <a:pt x="812795" y="808310"/>
                </a:moveTo>
                <a:lnTo>
                  <a:pt x="765242" y="808310"/>
                </a:lnTo>
                <a:lnTo>
                  <a:pt x="760329" y="854173"/>
                </a:lnTo>
                <a:lnTo>
                  <a:pt x="765242" y="851183"/>
                </a:lnTo>
                <a:lnTo>
                  <a:pt x="773208" y="849191"/>
                </a:lnTo>
                <a:lnTo>
                  <a:pt x="805839" y="849191"/>
                </a:lnTo>
                <a:lnTo>
                  <a:pt x="812795" y="808310"/>
                </a:lnTo>
                <a:close/>
              </a:path>
              <a:path w="1316354" h="1185545">
                <a:moveTo>
                  <a:pt x="414726" y="804324"/>
                </a:moveTo>
                <a:lnTo>
                  <a:pt x="406760" y="806317"/>
                </a:lnTo>
                <a:lnTo>
                  <a:pt x="405698" y="809373"/>
                </a:lnTo>
                <a:lnTo>
                  <a:pt x="405698" y="813359"/>
                </a:lnTo>
                <a:lnTo>
                  <a:pt x="412735" y="817344"/>
                </a:lnTo>
                <a:lnTo>
                  <a:pt x="422693" y="818274"/>
                </a:lnTo>
                <a:lnTo>
                  <a:pt x="432650" y="819337"/>
                </a:lnTo>
                <a:lnTo>
                  <a:pt x="441546" y="818274"/>
                </a:lnTo>
                <a:lnTo>
                  <a:pt x="441546" y="814289"/>
                </a:lnTo>
                <a:lnTo>
                  <a:pt x="442608" y="811366"/>
                </a:lnTo>
                <a:lnTo>
                  <a:pt x="434642" y="807380"/>
                </a:lnTo>
                <a:lnTo>
                  <a:pt x="424684" y="805387"/>
                </a:lnTo>
                <a:lnTo>
                  <a:pt x="414726" y="804324"/>
                </a:lnTo>
                <a:close/>
              </a:path>
              <a:path w="1316354" h="1185545">
                <a:moveTo>
                  <a:pt x="448123" y="799408"/>
                </a:moveTo>
                <a:lnTo>
                  <a:pt x="415656" y="799408"/>
                </a:lnTo>
                <a:lnTo>
                  <a:pt x="434642" y="801401"/>
                </a:lnTo>
                <a:lnTo>
                  <a:pt x="442608" y="805387"/>
                </a:lnTo>
                <a:lnTo>
                  <a:pt x="446591" y="809373"/>
                </a:lnTo>
                <a:lnTo>
                  <a:pt x="448123" y="799408"/>
                </a:lnTo>
                <a:close/>
              </a:path>
              <a:path w="1316354" h="1185545">
                <a:moveTo>
                  <a:pt x="921646" y="792367"/>
                </a:moveTo>
                <a:lnTo>
                  <a:pt x="913680" y="794360"/>
                </a:lnTo>
                <a:lnTo>
                  <a:pt x="913680" y="798346"/>
                </a:lnTo>
                <a:lnTo>
                  <a:pt x="912750" y="801401"/>
                </a:lnTo>
                <a:lnTo>
                  <a:pt x="920716" y="805387"/>
                </a:lnTo>
                <a:lnTo>
                  <a:pt x="929612" y="806317"/>
                </a:lnTo>
                <a:lnTo>
                  <a:pt x="939570" y="808310"/>
                </a:lnTo>
                <a:lnTo>
                  <a:pt x="948598" y="806317"/>
                </a:lnTo>
                <a:lnTo>
                  <a:pt x="948598" y="803394"/>
                </a:lnTo>
                <a:lnTo>
                  <a:pt x="949528" y="799408"/>
                </a:lnTo>
                <a:lnTo>
                  <a:pt x="941562" y="795423"/>
                </a:lnTo>
                <a:lnTo>
                  <a:pt x="931604" y="794360"/>
                </a:lnTo>
                <a:lnTo>
                  <a:pt x="921646" y="792367"/>
                </a:lnTo>
                <a:close/>
              </a:path>
              <a:path w="1316354" h="1185545">
                <a:moveTo>
                  <a:pt x="1124033" y="658844"/>
                </a:moveTo>
                <a:lnTo>
                  <a:pt x="328027" y="658844"/>
                </a:lnTo>
                <a:lnTo>
                  <a:pt x="374961" y="696809"/>
                </a:lnTo>
                <a:lnTo>
                  <a:pt x="395690" y="713885"/>
                </a:lnTo>
                <a:lnTo>
                  <a:pt x="410743" y="726602"/>
                </a:lnTo>
                <a:lnTo>
                  <a:pt x="402777" y="802331"/>
                </a:lnTo>
                <a:lnTo>
                  <a:pt x="407689" y="800338"/>
                </a:lnTo>
                <a:lnTo>
                  <a:pt x="415656" y="799408"/>
                </a:lnTo>
                <a:lnTo>
                  <a:pt x="448123" y="799408"/>
                </a:lnTo>
                <a:lnTo>
                  <a:pt x="453495" y="764467"/>
                </a:lnTo>
                <a:lnTo>
                  <a:pt x="861585" y="764467"/>
                </a:lnTo>
                <a:lnTo>
                  <a:pt x="915671" y="741615"/>
                </a:lnTo>
                <a:lnTo>
                  <a:pt x="964264" y="741615"/>
                </a:lnTo>
                <a:lnTo>
                  <a:pt x="968514" y="719561"/>
                </a:lnTo>
                <a:lnTo>
                  <a:pt x="1124033" y="658844"/>
                </a:lnTo>
                <a:close/>
              </a:path>
              <a:path w="1316354" h="1185545">
                <a:moveTo>
                  <a:pt x="955431" y="787451"/>
                </a:moveTo>
                <a:lnTo>
                  <a:pt x="923637" y="787451"/>
                </a:lnTo>
                <a:lnTo>
                  <a:pt x="933595" y="789444"/>
                </a:lnTo>
                <a:lnTo>
                  <a:pt x="942624" y="790374"/>
                </a:lnTo>
                <a:lnTo>
                  <a:pt x="949528" y="793430"/>
                </a:lnTo>
                <a:lnTo>
                  <a:pt x="953511" y="797416"/>
                </a:lnTo>
                <a:lnTo>
                  <a:pt x="955431" y="787451"/>
                </a:lnTo>
                <a:close/>
              </a:path>
              <a:path w="1316354" h="1185545">
                <a:moveTo>
                  <a:pt x="964264" y="741615"/>
                </a:moveTo>
                <a:lnTo>
                  <a:pt x="915671" y="741615"/>
                </a:lnTo>
                <a:lnTo>
                  <a:pt x="909696" y="792367"/>
                </a:lnTo>
                <a:lnTo>
                  <a:pt x="914742" y="789444"/>
                </a:lnTo>
                <a:lnTo>
                  <a:pt x="923637" y="787451"/>
                </a:lnTo>
                <a:lnTo>
                  <a:pt x="955431" y="787451"/>
                </a:lnTo>
                <a:lnTo>
                  <a:pt x="964264" y="741615"/>
                </a:lnTo>
                <a:close/>
              </a:path>
              <a:path w="1316354" h="1185545">
                <a:moveTo>
                  <a:pt x="288196" y="702688"/>
                </a:moveTo>
                <a:lnTo>
                  <a:pt x="280229" y="704680"/>
                </a:lnTo>
                <a:lnTo>
                  <a:pt x="279300" y="708666"/>
                </a:lnTo>
                <a:lnTo>
                  <a:pt x="279300" y="711589"/>
                </a:lnTo>
                <a:lnTo>
                  <a:pt x="286204" y="715575"/>
                </a:lnTo>
                <a:lnTo>
                  <a:pt x="296162" y="717568"/>
                </a:lnTo>
                <a:lnTo>
                  <a:pt x="306120" y="718631"/>
                </a:lnTo>
                <a:lnTo>
                  <a:pt x="314086" y="716638"/>
                </a:lnTo>
                <a:lnTo>
                  <a:pt x="315043" y="713885"/>
                </a:lnTo>
                <a:lnTo>
                  <a:pt x="315148" y="709596"/>
                </a:lnTo>
                <a:lnTo>
                  <a:pt x="308111" y="705610"/>
                </a:lnTo>
                <a:lnTo>
                  <a:pt x="298153" y="704680"/>
                </a:lnTo>
                <a:lnTo>
                  <a:pt x="288196" y="702688"/>
                </a:lnTo>
                <a:close/>
              </a:path>
              <a:path w="1316354" h="1185545">
                <a:moveTo>
                  <a:pt x="321824" y="697639"/>
                </a:moveTo>
                <a:lnTo>
                  <a:pt x="289258" y="697639"/>
                </a:lnTo>
                <a:lnTo>
                  <a:pt x="298153" y="699632"/>
                </a:lnTo>
                <a:lnTo>
                  <a:pt x="308111" y="700695"/>
                </a:lnTo>
                <a:lnTo>
                  <a:pt x="316077" y="704680"/>
                </a:lnTo>
                <a:lnTo>
                  <a:pt x="320061" y="708666"/>
                </a:lnTo>
                <a:lnTo>
                  <a:pt x="321824" y="697639"/>
                </a:lnTo>
                <a:close/>
              </a:path>
              <a:path w="1316354" h="1185545">
                <a:moveTo>
                  <a:pt x="348" y="349816"/>
                </a:moveTo>
                <a:lnTo>
                  <a:pt x="14239" y="407435"/>
                </a:lnTo>
                <a:lnTo>
                  <a:pt x="40179" y="436572"/>
                </a:lnTo>
                <a:lnTo>
                  <a:pt x="284212" y="622973"/>
                </a:lnTo>
                <a:lnTo>
                  <a:pt x="276246" y="701625"/>
                </a:lnTo>
                <a:lnTo>
                  <a:pt x="281291" y="698702"/>
                </a:lnTo>
                <a:lnTo>
                  <a:pt x="289258" y="697639"/>
                </a:lnTo>
                <a:lnTo>
                  <a:pt x="321824" y="697639"/>
                </a:lnTo>
                <a:lnTo>
                  <a:pt x="328027" y="658844"/>
                </a:lnTo>
                <a:lnTo>
                  <a:pt x="1124033" y="658844"/>
                </a:lnTo>
                <a:lnTo>
                  <a:pt x="1205706" y="626958"/>
                </a:lnTo>
                <a:lnTo>
                  <a:pt x="702574" y="626958"/>
                </a:lnTo>
                <a:lnTo>
                  <a:pt x="705320" y="607960"/>
                </a:lnTo>
                <a:lnTo>
                  <a:pt x="565156" y="607960"/>
                </a:lnTo>
                <a:lnTo>
                  <a:pt x="542186" y="597995"/>
                </a:lnTo>
                <a:lnTo>
                  <a:pt x="542372" y="597065"/>
                </a:lnTo>
                <a:lnTo>
                  <a:pt x="540195" y="597065"/>
                </a:lnTo>
                <a:lnTo>
                  <a:pt x="456549" y="561193"/>
                </a:lnTo>
                <a:lnTo>
                  <a:pt x="456741" y="560131"/>
                </a:lnTo>
                <a:lnTo>
                  <a:pt x="453495" y="560131"/>
                </a:lnTo>
                <a:lnTo>
                  <a:pt x="446591" y="557208"/>
                </a:lnTo>
                <a:lnTo>
                  <a:pt x="385782" y="534223"/>
                </a:lnTo>
                <a:lnTo>
                  <a:pt x="386067" y="532230"/>
                </a:lnTo>
                <a:lnTo>
                  <a:pt x="381799" y="532230"/>
                </a:lnTo>
                <a:lnTo>
                  <a:pt x="322052" y="503400"/>
                </a:lnTo>
                <a:lnTo>
                  <a:pt x="322301" y="501407"/>
                </a:lnTo>
                <a:lnTo>
                  <a:pt x="318069" y="501407"/>
                </a:lnTo>
                <a:lnTo>
                  <a:pt x="262305" y="474437"/>
                </a:lnTo>
                <a:lnTo>
                  <a:pt x="262572" y="472444"/>
                </a:lnTo>
                <a:lnTo>
                  <a:pt x="258322" y="472444"/>
                </a:lnTo>
                <a:lnTo>
                  <a:pt x="198575" y="442551"/>
                </a:lnTo>
                <a:lnTo>
                  <a:pt x="198779" y="441621"/>
                </a:lnTo>
                <a:lnTo>
                  <a:pt x="195654" y="441621"/>
                </a:lnTo>
                <a:lnTo>
                  <a:pt x="112008" y="398708"/>
                </a:lnTo>
                <a:lnTo>
                  <a:pt x="348" y="349816"/>
                </a:lnTo>
                <a:close/>
              </a:path>
              <a:path w="1316354" h="1185545">
                <a:moveTo>
                  <a:pt x="728464" y="613938"/>
                </a:moveTo>
                <a:lnTo>
                  <a:pt x="726473" y="623903"/>
                </a:lnTo>
                <a:lnTo>
                  <a:pt x="702574" y="626958"/>
                </a:lnTo>
                <a:lnTo>
                  <a:pt x="1205706" y="626958"/>
                </a:lnTo>
                <a:lnTo>
                  <a:pt x="1213533" y="623903"/>
                </a:lnTo>
                <a:lnTo>
                  <a:pt x="729393" y="623903"/>
                </a:lnTo>
                <a:lnTo>
                  <a:pt x="728464" y="613938"/>
                </a:lnTo>
                <a:close/>
              </a:path>
              <a:path w="1316354" h="1185545">
                <a:moveTo>
                  <a:pt x="821005" y="601051"/>
                </a:moveTo>
                <a:lnTo>
                  <a:pt x="819014" y="613008"/>
                </a:lnTo>
                <a:lnTo>
                  <a:pt x="729393" y="623903"/>
                </a:lnTo>
                <a:lnTo>
                  <a:pt x="1213533" y="623903"/>
                </a:lnTo>
                <a:lnTo>
                  <a:pt x="1244161" y="611945"/>
                </a:lnTo>
                <a:lnTo>
                  <a:pt x="822068" y="611945"/>
                </a:lnTo>
                <a:lnTo>
                  <a:pt x="821005" y="601051"/>
                </a:lnTo>
                <a:close/>
              </a:path>
              <a:path w="1316354" h="1185545">
                <a:moveTo>
                  <a:pt x="896818" y="592017"/>
                </a:moveTo>
                <a:lnTo>
                  <a:pt x="894826" y="605967"/>
                </a:lnTo>
                <a:lnTo>
                  <a:pt x="830034" y="611945"/>
                </a:lnTo>
                <a:lnTo>
                  <a:pt x="1244161" y="611945"/>
                </a:lnTo>
                <a:lnTo>
                  <a:pt x="1254370" y="607960"/>
                </a:lnTo>
                <a:lnTo>
                  <a:pt x="1259012" y="605037"/>
                </a:lnTo>
                <a:lnTo>
                  <a:pt x="898809" y="605037"/>
                </a:lnTo>
                <a:lnTo>
                  <a:pt x="896818" y="592017"/>
                </a:lnTo>
                <a:close/>
              </a:path>
              <a:path w="1316354" h="1185545">
                <a:moveTo>
                  <a:pt x="481510" y="0"/>
                </a:moveTo>
                <a:lnTo>
                  <a:pt x="481510" y="23914"/>
                </a:lnTo>
                <a:lnTo>
                  <a:pt x="481220" y="39745"/>
                </a:lnTo>
                <a:lnTo>
                  <a:pt x="484464" y="50220"/>
                </a:lnTo>
                <a:lnTo>
                  <a:pt x="488456" y="56012"/>
                </a:lnTo>
                <a:lnTo>
                  <a:pt x="490406" y="57793"/>
                </a:lnTo>
                <a:lnTo>
                  <a:pt x="638844" y="197427"/>
                </a:lnTo>
                <a:lnTo>
                  <a:pt x="624405" y="244575"/>
                </a:lnTo>
                <a:lnTo>
                  <a:pt x="608815" y="312927"/>
                </a:lnTo>
                <a:lnTo>
                  <a:pt x="596274" y="389208"/>
                </a:lnTo>
                <a:lnTo>
                  <a:pt x="585594" y="459557"/>
                </a:lnTo>
                <a:lnTo>
                  <a:pt x="565156" y="607960"/>
                </a:lnTo>
                <a:lnTo>
                  <a:pt x="705320" y="607960"/>
                </a:lnTo>
                <a:lnTo>
                  <a:pt x="719436" y="510309"/>
                </a:lnTo>
                <a:lnTo>
                  <a:pt x="732514" y="408888"/>
                </a:lnTo>
                <a:lnTo>
                  <a:pt x="741729" y="332015"/>
                </a:lnTo>
                <a:lnTo>
                  <a:pt x="746388" y="282058"/>
                </a:lnTo>
                <a:lnTo>
                  <a:pt x="746274" y="264122"/>
                </a:lnTo>
                <a:lnTo>
                  <a:pt x="745940" y="239628"/>
                </a:lnTo>
                <a:lnTo>
                  <a:pt x="745326" y="212307"/>
                </a:lnTo>
                <a:lnTo>
                  <a:pt x="928166" y="118395"/>
                </a:lnTo>
                <a:lnTo>
                  <a:pt x="933977" y="113710"/>
                </a:lnTo>
                <a:lnTo>
                  <a:pt x="940360" y="104515"/>
                </a:lnTo>
                <a:lnTo>
                  <a:pt x="944615" y="89679"/>
                </a:lnTo>
                <a:lnTo>
                  <a:pt x="945657" y="85693"/>
                </a:lnTo>
                <a:lnTo>
                  <a:pt x="734439" y="85693"/>
                </a:lnTo>
                <a:lnTo>
                  <a:pt x="732942" y="77722"/>
                </a:lnTo>
                <a:lnTo>
                  <a:pt x="683587" y="77722"/>
                </a:lnTo>
                <a:lnTo>
                  <a:pt x="481510" y="0"/>
                </a:lnTo>
                <a:close/>
              </a:path>
              <a:path w="1316354" h="1185545">
                <a:moveTo>
                  <a:pt x="967452" y="578066"/>
                </a:moveTo>
                <a:lnTo>
                  <a:pt x="964531" y="594009"/>
                </a:lnTo>
                <a:lnTo>
                  <a:pt x="898809" y="605037"/>
                </a:lnTo>
                <a:lnTo>
                  <a:pt x="1259012" y="605037"/>
                </a:lnTo>
                <a:lnTo>
                  <a:pt x="1278004" y="593079"/>
                </a:lnTo>
                <a:lnTo>
                  <a:pt x="969443" y="593079"/>
                </a:lnTo>
                <a:lnTo>
                  <a:pt x="967452" y="578066"/>
                </a:lnTo>
                <a:close/>
              </a:path>
              <a:path w="1316354" h="1185545">
                <a:moveTo>
                  <a:pt x="544178" y="588031"/>
                </a:moveTo>
                <a:lnTo>
                  <a:pt x="540195" y="597065"/>
                </a:lnTo>
                <a:lnTo>
                  <a:pt x="542372" y="597065"/>
                </a:lnTo>
                <a:lnTo>
                  <a:pt x="544178" y="588031"/>
                </a:lnTo>
                <a:close/>
              </a:path>
              <a:path w="1316354" h="1185545">
                <a:moveTo>
                  <a:pt x="1032244" y="568102"/>
                </a:moveTo>
                <a:lnTo>
                  <a:pt x="1030253" y="583115"/>
                </a:lnTo>
                <a:lnTo>
                  <a:pt x="969443" y="593079"/>
                </a:lnTo>
                <a:lnTo>
                  <a:pt x="1278004" y="593079"/>
                </a:lnTo>
                <a:lnTo>
                  <a:pt x="1287094" y="587356"/>
                </a:lnTo>
                <a:lnTo>
                  <a:pt x="1291225" y="582052"/>
                </a:lnTo>
                <a:lnTo>
                  <a:pt x="1034236" y="582052"/>
                </a:lnTo>
                <a:lnTo>
                  <a:pt x="1032244" y="568102"/>
                </a:lnTo>
                <a:close/>
              </a:path>
              <a:path w="1316354" h="1185545">
                <a:moveTo>
                  <a:pt x="1100887" y="556145"/>
                </a:moveTo>
                <a:lnTo>
                  <a:pt x="1099957" y="570095"/>
                </a:lnTo>
                <a:lnTo>
                  <a:pt x="1034236" y="582052"/>
                </a:lnTo>
                <a:lnTo>
                  <a:pt x="1291225" y="582052"/>
                </a:lnTo>
                <a:lnTo>
                  <a:pt x="1301264" y="569165"/>
                </a:lnTo>
                <a:lnTo>
                  <a:pt x="1103940" y="569165"/>
                </a:lnTo>
                <a:lnTo>
                  <a:pt x="1100887" y="556145"/>
                </a:lnTo>
                <a:close/>
              </a:path>
              <a:path w="1316354" h="1185545">
                <a:moveTo>
                  <a:pt x="1316108" y="535286"/>
                </a:moveTo>
                <a:lnTo>
                  <a:pt x="1195552" y="552159"/>
                </a:lnTo>
                <a:lnTo>
                  <a:pt x="1103940" y="569165"/>
                </a:lnTo>
                <a:lnTo>
                  <a:pt x="1301264" y="569165"/>
                </a:lnTo>
                <a:lnTo>
                  <a:pt x="1305752" y="563402"/>
                </a:lnTo>
                <a:lnTo>
                  <a:pt x="1314154" y="543558"/>
                </a:lnTo>
                <a:lnTo>
                  <a:pt x="1316108" y="535286"/>
                </a:lnTo>
                <a:close/>
              </a:path>
              <a:path w="1316354" h="1185545">
                <a:moveTo>
                  <a:pt x="458541" y="550166"/>
                </a:moveTo>
                <a:lnTo>
                  <a:pt x="453495" y="560131"/>
                </a:lnTo>
                <a:lnTo>
                  <a:pt x="456741" y="560131"/>
                </a:lnTo>
                <a:lnTo>
                  <a:pt x="458541" y="550166"/>
                </a:lnTo>
                <a:close/>
              </a:path>
              <a:path w="1316354" h="1185545">
                <a:moveTo>
                  <a:pt x="387774" y="520273"/>
                </a:moveTo>
                <a:lnTo>
                  <a:pt x="381799" y="532230"/>
                </a:lnTo>
                <a:lnTo>
                  <a:pt x="386067" y="532230"/>
                </a:lnTo>
                <a:lnTo>
                  <a:pt x="387774" y="520273"/>
                </a:lnTo>
                <a:close/>
              </a:path>
              <a:path w="1316354" h="1185545">
                <a:moveTo>
                  <a:pt x="324044" y="487457"/>
                </a:moveTo>
                <a:lnTo>
                  <a:pt x="318069" y="501407"/>
                </a:lnTo>
                <a:lnTo>
                  <a:pt x="322301" y="501407"/>
                </a:lnTo>
                <a:lnTo>
                  <a:pt x="324044" y="487457"/>
                </a:lnTo>
                <a:close/>
              </a:path>
              <a:path w="1316354" h="1185545">
                <a:moveTo>
                  <a:pt x="264297" y="459557"/>
                </a:moveTo>
                <a:lnTo>
                  <a:pt x="258322" y="472444"/>
                </a:lnTo>
                <a:lnTo>
                  <a:pt x="262572" y="472444"/>
                </a:lnTo>
                <a:lnTo>
                  <a:pt x="264297" y="459557"/>
                </a:lnTo>
                <a:close/>
              </a:path>
              <a:path w="1316354" h="1185545">
                <a:moveTo>
                  <a:pt x="201629" y="428601"/>
                </a:moveTo>
                <a:lnTo>
                  <a:pt x="195654" y="441621"/>
                </a:lnTo>
                <a:lnTo>
                  <a:pt x="198779" y="441621"/>
                </a:lnTo>
                <a:lnTo>
                  <a:pt x="201629" y="428601"/>
                </a:lnTo>
                <a:close/>
              </a:path>
              <a:path w="1316354" h="1185545">
                <a:moveTo>
                  <a:pt x="950590" y="66827"/>
                </a:moveTo>
                <a:lnTo>
                  <a:pt x="734439" y="85693"/>
                </a:lnTo>
                <a:lnTo>
                  <a:pt x="945657" y="85693"/>
                </a:lnTo>
                <a:lnTo>
                  <a:pt x="950590" y="66827"/>
                </a:lnTo>
                <a:close/>
              </a:path>
              <a:path w="1316354" h="1185545">
                <a:moveTo>
                  <a:pt x="715453" y="36934"/>
                </a:moveTo>
                <a:lnTo>
                  <a:pt x="708401" y="40934"/>
                </a:lnTo>
                <a:lnTo>
                  <a:pt x="700665" y="49506"/>
                </a:lnTo>
                <a:lnTo>
                  <a:pt x="692357" y="61988"/>
                </a:lnTo>
                <a:lnTo>
                  <a:pt x="683587" y="77722"/>
                </a:lnTo>
                <a:lnTo>
                  <a:pt x="732942" y="77722"/>
                </a:lnTo>
                <a:lnTo>
                  <a:pt x="731061" y="67705"/>
                </a:lnTo>
                <a:lnTo>
                  <a:pt x="726838" y="53093"/>
                </a:lnTo>
                <a:lnTo>
                  <a:pt x="721668" y="42591"/>
                </a:lnTo>
                <a:lnTo>
                  <a:pt x="715453" y="36934"/>
                </a:lnTo>
                <a:close/>
              </a:path>
              <a:path w="1316354" h="1185545">
                <a:moveTo>
                  <a:pt x="714523" y="35871"/>
                </a:moveTo>
                <a:lnTo>
                  <a:pt x="715453" y="36934"/>
                </a:lnTo>
                <a:lnTo>
                  <a:pt x="717444" y="36934"/>
                </a:lnTo>
                <a:lnTo>
                  <a:pt x="714523" y="35871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5806163" y="2857788"/>
            <a:ext cx="1062990" cy="233679"/>
          </a:xfrm>
          <a:custGeom>
            <a:avLst/>
            <a:gdLst/>
            <a:ahLst/>
            <a:cxnLst/>
            <a:rect l="l" t="t" r="r" b="b"/>
            <a:pathLst>
              <a:path w="1062990" h="233680">
                <a:moveTo>
                  <a:pt x="30215" y="6402"/>
                </a:moveTo>
                <a:lnTo>
                  <a:pt x="1062698" y="233166"/>
                </a:lnTo>
                <a:lnTo>
                  <a:pt x="1062698" y="225194"/>
                </a:lnTo>
                <a:lnTo>
                  <a:pt x="30215" y="6402"/>
                </a:lnTo>
                <a:close/>
              </a:path>
              <a:path w="1062990" h="233680">
                <a:moveTo>
                  <a:pt x="1062" y="0"/>
                </a:moveTo>
                <a:lnTo>
                  <a:pt x="0" y="0"/>
                </a:lnTo>
                <a:lnTo>
                  <a:pt x="30215" y="6402"/>
                </a:lnTo>
                <a:lnTo>
                  <a:pt x="1062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5555226" y="3807592"/>
            <a:ext cx="1034415" cy="347345"/>
          </a:xfrm>
          <a:custGeom>
            <a:avLst/>
            <a:gdLst/>
            <a:ahLst/>
            <a:cxnLst/>
            <a:rect l="l" t="t" r="r" b="b"/>
            <a:pathLst>
              <a:path w="1034415" h="347345">
                <a:moveTo>
                  <a:pt x="37317" y="12564"/>
                </a:moveTo>
                <a:lnTo>
                  <a:pt x="1029904" y="346760"/>
                </a:lnTo>
                <a:lnTo>
                  <a:pt x="1033887" y="340781"/>
                </a:lnTo>
                <a:lnTo>
                  <a:pt x="37317" y="12564"/>
                </a:lnTo>
                <a:close/>
              </a:path>
              <a:path w="1034415" h="347345">
                <a:moveTo>
                  <a:pt x="0" y="0"/>
                </a:moveTo>
                <a:lnTo>
                  <a:pt x="1991" y="930"/>
                </a:lnTo>
                <a:lnTo>
                  <a:pt x="37317" y="12564"/>
                </a:lnTo>
                <a:lnTo>
                  <a:pt x="0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6344018" y="3082983"/>
            <a:ext cx="987425" cy="1073150"/>
          </a:xfrm>
          <a:custGeom>
            <a:avLst/>
            <a:gdLst/>
            <a:ahLst/>
            <a:cxnLst/>
            <a:rect l="l" t="t" r="r" b="b"/>
            <a:pathLst>
              <a:path w="987425" h="1073150">
                <a:moveTo>
                  <a:pt x="326749" y="913002"/>
                </a:moveTo>
                <a:lnTo>
                  <a:pt x="336707" y="918981"/>
                </a:lnTo>
                <a:lnTo>
                  <a:pt x="293822" y="983683"/>
                </a:lnTo>
                <a:lnTo>
                  <a:pt x="241112" y="1071370"/>
                </a:lnTo>
                <a:lnTo>
                  <a:pt x="248175" y="1072547"/>
                </a:lnTo>
                <a:lnTo>
                  <a:pt x="266255" y="1072516"/>
                </a:lnTo>
                <a:lnTo>
                  <a:pt x="290683" y="1065933"/>
                </a:lnTo>
                <a:lnTo>
                  <a:pt x="316791" y="1047455"/>
                </a:lnTo>
                <a:lnTo>
                  <a:pt x="444615" y="915925"/>
                </a:lnTo>
                <a:lnTo>
                  <a:pt x="338698" y="915925"/>
                </a:lnTo>
                <a:lnTo>
                  <a:pt x="326749" y="913002"/>
                </a:lnTo>
                <a:close/>
              </a:path>
              <a:path w="987425" h="1073150">
                <a:moveTo>
                  <a:pt x="358614" y="864111"/>
                </a:moveTo>
                <a:lnTo>
                  <a:pt x="368572" y="870089"/>
                </a:lnTo>
                <a:lnTo>
                  <a:pt x="338698" y="915925"/>
                </a:lnTo>
                <a:lnTo>
                  <a:pt x="444615" y="915925"/>
                </a:lnTo>
                <a:lnTo>
                  <a:pt x="492000" y="867166"/>
                </a:lnTo>
                <a:lnTo>
                  <a:pt x="370563" y="867166"/>
                </a:lnTo>
                <a:lnTo>
                  <a:pt x="358614" y="864111"/>
                </a:lnTo>
                <a:close/>
              </a:path>
              <a:path w="987425" h="1073150">
                <a:moveTo>
                  <a:pt x="558345" y="864111"/>
                </a:moveTo>
                <a:lnTo>
                  <a:pt x="494970" y="864111"/>
                </a:lnTo>
                <a:lnTo>
                  <a:pt x="559762" y="878061"/>
                </a:lnTo>
                <a:lnTo>
                  <a:pt x="557770" y="873145"/>
                </a:lnTo>
                <a:lnTo>
                  <a:pt x="557770" y="866103"/>
                </a:lnTo>
                <a:lnTo>
                  <a:pt x="558345" y="864111"/>
                </a:lnTo>
                <a:close/>
              </a:path>
              <a:path w="987425" h="1073150">
                <a:moveTo>
                  <a:pt x="570649" y="846175"/>
                </a:moveTo>
                <a:lnTo>
                  <a:pt x="566666" y="852153"/>
                </a:lnTo>
                <a:lnTo>
                  <a:pt x="563745" y="860125"/>
                </a:lnTo>
                <a:lnTo>
                  <a:pt x="561754" y="868096"/>
                </a:lnTo>
                <a:lnTo>
                  <a:pt x="562683" y="875138"/>
                </a:lnTo>
                <a:lnTo>
                  <a:pt x="565737" y="876068"/>
                </a:lnTo>
                <a:lnTo>
                  <a:pt x="568658" y="876068"/>
                </a:lnTo>
                <a:lnTo>
                  <a:pt x="572641" y="871152"/>
                </a:lnTo>
                <a:lnTo>
                  <a:pt x="574632" y="862118"/>
                </a:lnTo>
                <a:lnTo>
                  <a:pt x="576624" y="854146"/>
                </a:lnTo>
                <a:lnTo>
                  <a:pt x="575694" y="847237"/>
                </a:lnTo>
                <a:lnTo>
                  <a:pt x="572641" y="847237"/>
                </a:lnTo>
                <a:lnTo>
                  <a:pt x="570649" y="846175"/>
                </a:lnTo>
                <a:close/>
              </a:path>
              <a:path w="987425" h="1073150">
                <a:moveTo>
                  <a:pt x="387425" y="817212"/>
                </a:moveTo>
                <a:lnTo>
                  <a:pt x="398445" y="823323"/>
                </a:lnTo>
                <a:lnTo>
                  <a:pt x="370563" y="867166"/>
                </a:lnTo>
                <a:lnTo>
                  <a:pt x="492000" y="867166"/>
                </a:lnTo>
                <a:lnTo>
                  <a:pt x="494970" y="864111"/>
                </a:lnTo>
                <a:lnTo>
                  <a:pt x="558345" y="864111"/>
                </a:lnTo>
                <a:lnTo>
                  <a:pt x="559762" y="859195"/>
                </a:lnTo>
                <a:lnTo>
                  <a:pt x="561754" y="851223"/>
                </a:lnTo>
                <a:lnTo>
                  <a:pt x="565737" y="845245"/>
                </a:lnTo>
                <a:lnTo>
                  <a:pt x="569720" y="842189"/>
                </a:lnTo>
                <a:lnTo>
                  <a:pt x="528826" y="830232"/>
                </a:lnTo>
                <a:lnTo>
                  <a:pt x="539144" y="820267"/>
                </a:lnTo>
                <a:lnTo>
                  <a:pt x="400437" y="820267"/>
                </a:lnTo>
                <a:lnTo>
                  <a:pt x="387425" y="817212"/>
                </a:lnTo>
                <a:close/>
              </a:path>
              <a:path w="987425" h="1073150">
                <a:moveTo>
                  <a:pt x="420352" y="767390"/>
                </a:moveTo>
                <a:lnTo>
                  <a:pt x="430310" y="773368"/>
                </a:lnTo>
                <a:lnTo>
                  <a:pt x="400437" y="820267"/>
                </a:lnTo>
                <a:lnTo>
                  <a:pt x="539144" y="820267"/>
                </a:lnTo>
                <a:lnTo>
                  <a:pt x="564957" y="795207"/>
                </a:lnTo>
                <a:lnTo>
                  <a:pt x="581236" y="779619"/>
                </a:lnTo>
                <a:lnTo>
                  <a:pt x="591409" y="770445"/>
                </a:lnTo>
                <a:lnTo>
                  <a:pt x="432302" y="770445"/>
                </a:lnTo>
                <a:lnTo>
                  <a:pt x="420352" y="767390"/>
                </a:lnTo>
                <a:close/>
              </a:path>
              <a:path w="987425" h="1073150">
                <a:moveTo>
                  <a:pt x="655270" y="768452"/>
                </a:moveTo>
                <a:lnTo>
                  <a:pt x="593619" y="768452"/>
                </a:lnTo>
                <a:lnTo>
                  <a:pt x="655357" y="782403"/>
                </a:lnTo>
                <a:lnTo>
                  <a:pt x="654428" y="778417"/>
                </a:lnTo>
                <a:lnTo>
                  <a:pt x="654428" y="771375"/>
                </a:lnTo>
                <a:lnTo>
                  <a:pt x="655270" y="768452"/>
                </a:lnTo>
                <a:close/>
              </a:path>
              <a:path w="987425" h="1073150">
                <a:moveTo>
                  <a:pt x="666377" y="750517"/>
                </a:moveTo>
                <a:lnTo>
                  <a:pt x="662394" y="756495"/>
                </a:lnTo>
                <a:lnTo>
                  <a:pt x="658411" y="772438"/>
                </a:lnTo>
                <a:lnTo>
                  <a:pt x="658411" y="780410"/>
                </a:lnTo>
                <a:lnTo>
                  <a:pt x="661332" y="780410"/>
                </a:lnTo>
                <a:lnTo>
                  <a:pt x="664385" y="781340"/>
                </a:lnTo>
                <a:lnTo>
                  <a:pt x="668369" y="775361"/>
                </a:lnTo>
                <a:lnTo>
                  <a:pt x="672352" y="759418"/>
                </a:lnTo>
                <a:lnTo>
                  <a:pt x="672352" y="752509"/>
                </a:lnTo>
                <a:lnTo>
                  <a:pt x="669298" y="751447"/>
                </a:lnTo>
                <a:lnTo>
                  <a:pt x="666377" y="750517"/>
                </a:lnTo>
                <a:close/>
              </a:path>
              <a:path w="987425" h="1073150">
                <a:moveTo>
                  <a:pt x="452217" y="711589"/>
                </a:moveTo>
                <a:lnTo>
                  <a:pt x="460184" y="716638"/>
                </a:lnTo>
                <a:lnTo>
                  <a:pt x="457130" y="722616"/>
                </a:lnTo>
                <a:lnTo>
                  <a:pt x="432302" y="770445"/>
                </a:lnTo>
                <a:lnTo>
                  <a:pt x="591409" y="770445"/>
                </a:lnTo>
                <a:lnTo>
                  <a:pt x="593619" y="768452"/>
                </a:lnTo>
                <a:lnTo>
                  <a:pt x="655270" y="768452"/>
                </a:lnTo>
                <a:lnTo>
                  <a:pt x="656419" y="764467"/>
                </a:lnTo>
                <a:lnTo>
                  <a:pt x="658411" y="756495"/>
                </a:lnTo>
                <a:lnTo>
                  <a:pt x="662394" y="750517"/>
                </a:lnTo>
                <a:lnTo>
                  <a:pt x="665315" y="747461"/>
                </a:lnTo>
                <a:lnTo>
                  <a:pt x="628537" y="736566"/>
                </a:lnTo>
                <a:lnTo>
                  <a:pt x="648268" y="719243"/>
                </a:lnTo>
                <a:lnTo>
                  <a:pt x="653657" y="714645"/>
                </a:lnTo>
                <a:lnTo>
                  <a:pt x="461113" y="714645"/>
                </a:lnTo>
                <a:lnTo>
                  <a:pt x="452217" y="711589"/>
                </a:lnTo>
                <a:close/>
              </a:path>
              <a:path w="987425" h="1073150">
                <a:moveTo>
                  <a:pt x="975749" y="677710"/>
                </a:moveTo>
                <a:lnTo>
                  <a:pt x="701163" y="677710"/>
                </a:lnTo>
                <a:lnTo>
                  <a:pt x="818665" y="708666"/>
                </a:lnTo>
                <a:lnTo>
                  <a:pt x="867284" y="716544"/>
                </a:lnTo>
                <a:lnTo>
                  <a:pt x="907190" y="716389"/>
                </a:lnTo>
                <a:lnTo>
                  <a:pt x="934201" y="712870"/>
                </a:lnTo>
                <a:lnTo>
                  <a:pt x="944134" y="710659"/>
                </a:lnTo>
                <a:lnTo>
                  <a:pt x="966854" y="706221"/>
                </a:lnTo>
                <a:lnTo>
                  <a:pt x="979816" y="702056"/>
                </a:lnTo>
                <a:lnTo>
                  <a:pt x="985658" y="698440"/>
                </a:lnTo>
                <a:lnTo>
                  <a:pt x="987019" y="695646"/>
                </a:lnTo>
                <a:lnTo>
                  <a:pt x="987017" y="692875"/>
                </a:lnTo>
                <a:lnTo>
                  <a:pt x="983816" y="686927"/>
                </a:lnTo>
                <a:lnTo>
                  <a:pt x="975749" y="677710"/>
                </a:lnTo>
                <a:close/>
              </a:path>
              <a:path w="987425" h="1073150">
                <a:moveTo>
                  <a:pt x="492049" y="644894"/>
                </a:moveTo>
                <a:lnTo>
                  <a:pt x="498953" y="648880"/>
                </a:lnTo>
                <a:lnTo>
                  <a:pt x="461113" y="714645"/>
                </a:lnTo>
                <a:lnTo>
                  <a:pt x="653657" y="714645"/>
                </a:lnTo>
                <a:lnTo>
                  <a:pt x="668584" y="701907"/>
                </a:lnTo>
                <a:lnTo>
                  <a:pt x="687033" y="687187"/>
                </a:lnTo>
                <a:lnTo>
                  <a:pt x="701163" y="677710"/>
                </a:lnTo>
                <a:lnTo>
                  <a:pt x="975749" y="677710"/>
                </a:lnTo>
                <a:lnTo>
                  <a:pt x="975014" y="676869"/>
                </a:lnTo>
                <a:lnTo>
                  <a:pt x="958208" y="661767"/>
                </a:lnTo>
                <a:lnTo>
                  <a:pt x="950449" y="654948"/>
                </a:lnTo>
                <a:lnTo>
                  <a:pt x="939528" y="646887"/>
                </a:lnTo>
                <a:lnTo>
                  <a:pt x="500015" y="646887"/>
                </a:lnTo>
                <a:lnTo>
                  <a:pt x="492049" y="644894"/>
                </a:lnTo>
                <a:close/>
              </a:path>
              <a:path w="987425" h="1073150">
                <a:moveTo>
                  <a:pt x="711872" y="528244"/>
                </a:moveTo>
                <a:lnTo>
                  <a:pt x="178311" y="528244"/>
                </a:lnTo>
                <a:lnTo>
                  <a:pt x="231154" y="551229"/>
                </a:lnTo>
                <a:lnTo>
                  <a:pt x="271242" y="564233"/>
                </a:lnTo>
                <a:lnTo>
                  <a:pt x="333288" y="582218"/>
                </a:lnTo>
                <a:lnTo>
                  <a:pt x="415307" y="605037"/>
                </a:lnTo>
                <a:lnTo>
                  <a:pt x="509973" y="628951"/>
                </a:lnTo>
                <a:lnTo>
                  <a:pt x="500015" y="646887"/>
                </a:lnTo>
                <a:lnTo>
                  <a:pt x="939528" y="646887"/>
                </a:lnTo>
                <a:lnTo>
                  <a:pt x="928301" y="638600"/>
                </a:lnTo>
                <a:lnTo>
                  <a:pt x="893457" y="618889"/>
                </a:lnTo>
                <a:lnTo>
                  <a:pt x="847609" y="601981"/>
                </a:lnTo>
                <a:lnTo>
                  <a:pt x="729045" y="569165"/>
                </a:lnTo>
                <a:lnTo>
                  <a:pt x="721960" y="554208"/>
                </a:lnTo>
                <a:lnTo>
                  <a:pt x="713395" y="532513"/>
                </a:lnTo>
                <a:lnTo>
                  <a:pt x="711872" y="528244"/>
                </a:lnTo>
                <a:close/>
              </a:path>
              <a:path w="987425" h="1073150">
                <a:moveTo>
                  <a:pt x="101569" y="256150"/>
                </a:moveTo>
                <a:lnTo>
                  <a:pt x="95595" y="437502"/>
                </a:lnTo>
                <a:lnTo>
                  <a:pt x="80363" y="438683"/>
                </a:lnTo>
                <a:lnTo>
                  <a:pt x="67845" y="440774"/>
                </a:lnTo>
                <a:lnTo>
                  <a:pt x="58514" y="443985"/>
                </a:lnTo>
                <a:lnTo>
                  <a:pt x="52842" y="448529"/>
                </a:lnTo>
                <a:lnTo>
                  <a:pt x="55543" y="455013"/>
                </a:lnTo>
                <a:lnTo>
                  <a:pt x="62004" y="462330"/>
                </a:lnTo>
                <a:lnTo>
                  <a:pt x="71849" y="470221"/>
                </a:lnTo>
                <a:lnTo>
                  <a:pt x="84707" y="478423"/>
                </a:lnTo>
                <a:lnTo>
                  <a:pt x="0" y="638916"/>
                </a:lnTo>
                <a:lnTo>
                  <a:pt x="19915" y="641838"/>
                </a:lnTo>
                <a:lnTo>
                  <a:pt x="32840" y="643200"/>
                </a:lnTo>
                <a:lnTo>
                  <a:pt x="41856" y="641274"/>
                </a:lnTo>
                <a:lnTo>
                  <a:pt x="47137" y="638401"/>
                </a:lnTo>
                <a:lnTo>
                  <a:pt x="48859" y="636923"/>
                </a:lnTo>
                <a:lnTo>
                  <a:pt x="178311" y="528244"/>
                </a:lnTo>
                <a:lnTo>
                  <a:pt x="711872" y="528244"/>
                </a:lnTo>
                <a:lnTo>
                  <a:pt x="707986" y="517350"/>
                </a:lnTo>
                <a:lnTo>
                  <a:pt x="539846" y="517350"/>
                </a:lnTo>
                <a:lnTo>
                  <a:pt x="445181" y="491310"/>
                </a:lnTo>
                <a:lnTo>
                  <a:pt x="362564" y="470534"/>
                </a:lnTo>
                <a:lnTo>
                  <a:pt x="299884" y="455606"/>
                </a:lnTo>
                <a:lnTo>
                  <a:pt x="259036" y="447467"/>
                </a:lnTo>
                <a:lnTo>
                  <a:pt x="201148" y="441488"/>
                </a:lnTo>
                <a:lnTo>
                  <a:pt x="142463" y="283121"/>
                </a:lnTo>
                <a:lnTo>
                  <a:pt x="141674" y="280862"/>
                </a:lnTo>
                <a:lnTo>
                  <a:pt x="138446" y="275515"/>
                </a:lnTo>
                <a:lnTo>
                  <a:pt x="131484" y="269220"/>
                </a:lnTo>
                <a:lnTo>
                  <a:pt x="119493" y="264122"/>
                </a:lnTo>
                <a:lnTo>
                  <a:pt x="101569" y="256150"/>
                </a:lnTo>
                <a:close/>
              </a:path>
              <a:path w="987425" h="1073150">
                <a:moveTo>
                  <a:pt x="524843" y="0"/>
                </a:moveTo>
                <a:lnTo>
                  <a:pt x="526835" y="101636"/>
                </a:lnTo>
                <a:lnTo>
                  <a:pt x="531880" y="179358"/>
                </a:lnTo>
                <a:lnTo>
                  <a:pt x="520860" y="180421"/>
                </a:lnTo>
                <a:lnTo>
                  <a:pt x="531880" y="183344"/>
                </a:lnTo>
                <a:lnTo>
                  <a:pt x="535863" y="238215"/>
                </a:lnTo>
                <a:lnTo>
                  <a:pt x="523914" y="238215"/>
                </a:lnTo>
                <a:lnTo>
                  <a:pt x="535863" y="242200"/>
                </a:lnTo>
                <a:lnTo>
                  <a:pt x="538784" y="293085"/>
                </a:lnTo>
                <a:lnTo>
                  <a:pt x="524843" y="293085"/>
                </a:lnTo>
                <a:lnTo>
                  <a:pt x="538784" y="297071"/>
                </a:lnTo>
                <a:lnTo>
                  <a:pt x="541838" y="352871"/>
                </a:lnTo>
                <a:lnTo>
                  <a:pt x="529888" y="352871"/>
                </a:lnTo>
                <a:lnTo>
                  <a:pt x="541838" y="355794"/>
                </a:lnTo>
                <a:lnTo>
                  <a:pt x="539846" y="410665"/>
                </a:lnTo>
                <a:lnTo>
                  <a:pt x="539846" y="416643"/>
                </a:lnTo>
                <a:lnTo>
                  <a:pt x="530818" y="416643"/>
                </a:lnTo>
                <a:lnTo>
                  <a:pt x="539846" y="419566"/>
                </a:lnTo>
                <a:lnTo>
                  <a:pt x="539846" y="494366"/>
                </a:lnTo>
                <a:lnTo>
                  <a:pt x="531880" y="495296"/>
                </a:lnTo>
                <a:lnTo>
                  <a:pt x="539846" y="497288"/>
                </a:lnTo>
                <a:lnTo>
                  <a:pt x="539846" y="517350"/>
                </a:lnTo>
                <a:lnTo>
                  <a:pt x="707986" y="517350"/>
                </a:lnTo>
                <a:lnTo>
                  <a:pt x="704455" y="507454"/>
                </a:lnTo>
                <a:lnTo>
                  <a:pt x="696251" y="482408"/>
                </a:lnTo>
                <a:lnTo>
                  <a:pt x="731037" y="482408"/>
                </a:lnTo>
                <a:lnTo>
                  <a:pt x="731037" y="480415"/>
                </a:lnTo>
                <a:lnTo>
                  <a:pt x="733028" y="472444"/>
                </a:lnTo>
                <a:lnTo>
                  <a:pt x="735020" y="465402"/>
                </a:lnTo>
                <a:lnTo>
                  <a:pt x="739003" y="459424"/>
                </a:lnTo>
                <a:lnTo>
                  <a:pt x="742057" y="456501"/>
                </a:lnTo>
                <a:lnTo>
                  <a:pt x="681247" y="437502"/>
                </a:lnTo>
                <a:lnTo>
                  <a:pt x="675951" y="421740"/>
                </a:lnTo>
                <a:lnTo>
                  <a:pt x="669447" y="400285"/>
                </a:lnTo>
                <a:lnTo>
                  <a:pt x="662371" y="376016"/>
                </a:lnTo>
                <a:lnTo>
                  <a:pt x="655357" y="351809"/>
                </a:lnTo>
                <a:lnTo>
                  <a:pt x="694491" y="351809"/>
                </a:lnTo>
                <a:lnTo>
                  <a:pt x="694259" y="349816"/>
                </a:lnTo>
                <a:lnTo>
                  <a:pt x="696251" y="341844"/>
                </a:lnTo>
                <a:lnTo>
                  <a:pt x="698242" y="334936"/>
                </a:lnTo>
                <a:lnTo>
                  <a:pt x="702225" y="328957"/>
                </a:lnTo>
                <a:lnTo>
                  <a:pt x="705146" y="325901"/>
                </a:lnTo>
                <a:lnTo>
                  <a:pt x="642478" y="307035"/>
                </a:lnTo>
                <a:lnTo>
                  <a:pt x="578615" y="58856"/>
                </a:lnTo>
                <a:lnTo>
                  <a:pt x="564780" y="29482"/>
                </a:lnTo>
                <a:lnTo>
                  <a:pt x="546900" y="11492"/>
                </a:lnTo>
                <a:lnTo>
                  <a:pt x="531434" y="2470"/>
                </a:lnTo>
                <a:lnTo>
                  <a:pt x="524843" y="0"/>
                </a:lnTo>
                <a:close/>
              </a:path>
              <a:path w="987425" h="1073150">
                <a:moveTo>
                  <a:pt x="731037" y="482408"/>
                </a:moveTo>
                <a:lnTo>
                  <a:pt x="696251" y="482408"/>
                </a:lnTo>
                <a:lnTo>
                  <a:pt x="733028" y="491310"/>
                </a:lnTo>
                <a:lnTo>
                  <a:pt x="731037" y="487324"/>
                </a:lnTo>
                <a:lnTo>
                  <a:pt x="731037" y="482408"/>
                </a:lnTo>
                <a:close/>
              </a:path>
              <a:path w="987425" h="1073150">
                <a:moveTo>
                  <a:pt x="746040" y="460487"/>
                </a:moveTo>
                <a:lnTo>
                  <a:pt x="742986" y="460487"/>
                </a:lnTo>
                <a:lnTo>
                  <a:pt x="739003" y="466465"/>
                </a:lnTo>
                <a:lnTo>
                  <a:pt x="735020" y="482408"/>
                </a:lnTo>
                <a:lnTo>
                  <a:pt x="736082" y="489317"/>
                </a:lnTo>
                <a:lnTo>
                  <a:pt x="739003" y="489317"/>
                </a:lnTo>
                <a:lnTo>
                  <a:pt x="740994" y="490380"/>
                </a:lnTo>
                <a:lnTo>
                  <a:pt x="744977" y="484401"/>
                </a:lnTo>
                <a:lnTo>
                  <a:pt x="748031" y="476430"/>
                </a:lnTo>
                <a:lnTo>
                  <a:pt x="750023" y="468458"/>
                </a:lnTo>
                <a:lnTo>
                  <a:pt x="748961" y="461417"/>
                </a:lnTo>
                <a:lnTo>
                  <a:pt x="746040" y="460487"/>
                </a:lnTo>
                <a:close/>
              </a:path>
              <a:path w="987425" h="1073150">
                <a:moveTo>
                  <a:pt x="694491" y="351809"/>
                </a:moveTo>
                <a:lnTo>
                  <a:pt x="655357" y="351809"/>
                </a:lnTo>
                <a:lnTo>
                  <a:pt x="697180" y="361773"/>
                </a:lnTo>
                <a:lnTo>
                  <a:pt x="695188" y="357787"/>
                </a:lnTo>
                <a:lnTo>
                  <a:pt x="694491" y="351809"/>
                </a:lnTo>
                <a:close/>
              </a:path>
              <a:path w="987425" h="1073150">
                <a:moveTo>
                  <a:pt x="707138" y="329887"/>
                </a:moveTo>
                <a:lnTo>
                  <a:pt x="703155" y="335866"/>
                </a:lnTo>
                <a:lnTo>
                  <a:pt x="700234" y="343837"/>
                </a:lnTo>
                <a:lnTo>
                  <a:pt x="698242" y="351809"/>
                </a:lnTo>
                <a:lnTo>
                  <a:pt x="699171" y="358850"/>
                </a:lnTo>
                <a:lnTo>
                  <a:pt x="702225" y="359780"/>
                </a:lnTo>
                <a:lnTo>
                  <a:pt x="705146" y="360843"/>
                </a:lnTo>
                <a:lnTo>
                  <a:pt x="709129" y="354864"/>
                </a:lnTo>
                <a:lnTo>
                  <a:pt x="713112" y="338921"/>
                </a:lnTo>
                <a:lnTo>
                  <a:pt x="712183" y="331880"/>
                </a:lnTo>
                <a:lnTo>
                  <a:pt x="710191" y="330950"/>
                </a:lnTo>
                <a:lnTo>
                  <a:pt x="707138" y="329887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411660" y="2080433"/>
            <a:ext cx="169545" cy="1076325"/>
          </a:xfrm>
          <a:custGeom>
            <a:avLst/>
            <a:gdLst/>
            <a:ahLst/>
            <a:cxnLst/>
            <a:rect l="l" t="t" r="r" b="b"/>
            <a:pathLst>
              <a:path w="169545" h="1076325">
                <a:moveTo>
                  <a:pt x="169283" y="0"/>
                </a:moveTo>
                <a:lnTo>
                  <a:pt x="161316" y="930"/>
                </a:lnTo>
                <a:lnTo>
                  <a:pt x="0" y="1076285"/>
                </a:lnTo>
                <a:lnTo>
                  <a:pt x="1062" y="1074292"/>
                </a:lnTo>
                <a:lnTo>
                  <a:pt x="169283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9375710" y="2295664"/>
            <a:ext cx="283210" cy="1053465"/>
          </a:xfrm>
          <a:custGeom>
            <a:avLst/>
            <a:gdLst/>
            <a:ahLst/>
            <a:cxnLst/>
            <a:rect l="l" t="t" r="r" b="b"/>
            <a:pathLst>
              <a:path w="283209" h="1053464">
                <a:moveTo>
                  <a:pt x="275898" y="0"/>
                </a:moveTo>
                <a:lnTo>
                  <a:pt x="0" y="1052504"/>
                </a:lnTo>
                <a:lnTo>
                  <a:pt x="0" y="1053434"/>
                </a:lnTo>
                <a:lnTo>
                  <a:pt x="282934" y="3985"/>
                </a:lnTo>
                <a:lnTo>
                  <a:pt x="275898" y="0"/>
                </a:lnTo>
                <a:close/>
              </a:path>
            </a:pathLst>
          </a:custGeom>
          <a:solidFill>
            <a:srgbClr val="7EC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572977" y="1579026"/>
            <a:ext cx="1086485" cy="988060"/>
          </a:xfrm>
          <a:custGeom>
            <a:avLst/>
            <a:gdLst/>
            <a:ahLst/>
            <a:cxnLst/>
            <a:rect l="l" t="t" r="r" b="b"/>
            <a:pathLst>
              <a:path w="1086484" h="988060">
                <a:moveTo>
                  <a:pt x="639103" y="913932"/>
                </a:moveTo>
                <a:lnTo>
                  <a:pt x="503998" y="913932"/>
                </a:lnTo>
                <a:lnTo>
                  <a:pt x="668369" y="987669"/>
                </a:lnTo>
                <a:lnTo>
                  <a:pt x="670360" y="968803"/>
                </a:lnTo>
                <a:lnTo>
                  <a:pt x="670941" y="955422"/>
                </a:lnTo>
                <a:lnTo>
                  <a:pt x="668335" y="946450"/>
                </a:lnTo>
                <a:lnTo>
                  <a:pt x="664983" y="941413"/>
                </a:lnTo>
                <a:lnTo>
                  <a:pt x="663323" y="939840"/>
                </a:lnTo>
                <a:lnTo>
                  <a:pt x="639103" y="913932"/>
                </a:lnTo>
                <a:close/>
              </a:path>
              <a:path w="1086484" h="988060">
                <a:moveTo>
                  <a:pt x="630782" y="905031"/>
                </a:moveTo>
                <a:lnTo>
                  <a:pt x="462175" y="905031"/>
                </a:lnTo>
                <a:lnTo>
                  <a:pt x="464204" y="920258"/>
                </a:lnTo>
                <a:lnTo>
                  <a:pt x="467254" y="932682"/>
                </a:lnTo>
                <a:lnTo>
                  <a:pt x="471249" y="941743"/>
                </a:lnTo>
                <a:lnTo>
                  <a:pt x="476116" y="946881"/>
                </a:lnTo>
                <a:lnTo>
                  <a:pt x="481836" y="943807"/>
                </a:lnTo>
                <a:lnTo>
                  <a:pt x="488514" y="936734"/>
                </a:lnTo>
                <a:lnTo>
                  <a:pt x="495963" y="926498"/>
                </a:lnTo>
                <a:lnTo>
                  <a:pt x="503998" y="913932"/>
                </a:lnTo>
                <a:lnTo>
                  <a:pt x="639103" y="913932"/>
                </a:lnTo>
                <a:lnTo>
                  <a:pt x="630782" y="905031"/>
                </a:lnTo>
                <a:close/>
              </a:path>
              <a:path w="1086484" h="988060">
                <a:moveTo>
                  <a:pt x="867072" y="456501"/>
                </a:moveTo>
                <a:lnTo>
                  <a:pt x="514885" y="456501"/>
                </a:lnTo>
                <a:lnTo>
                  <a:pt x="494970" y="552159"/>
                </a:lnTo>
                <a:lnTo>
                  <a:pt x="479319" y="636009"/>
                </a:lnTo>
                <a:lnTo>
                  <a:pt x="468140" y="699738"/>
                </a:lnTo>
                <a:lnTo>
                  <a:pt x="462175" y="741482"/>
                </a:lnTo>
                <a:lnTo>
                  <a:pt x="459122" y="798346"/>
                </a:lnTo>
                <a:lnTo>
                  <a:pt x="302746" y="868100"/>
                </a:lnTo>
                <a:lnTo>
                  <a:pt x="297838" y="871650"/>
                </a:lnTo>
                <a:lnTo>
                  <a:pt x="292183" y="878937"/>
                </a:lnTo>
                <a:lnTo>
                  <a:pt x="287847" y="891081"/>
                </a:lnTo>
                <a:lnTo>
                  <a:pt x="281872" y="909947"/>
                </a:lnTo>
                <a:lnTo>
                  <a:pt x="462175" y="905031"/>
                </a:lnTo>
                <a:lnTo>
                  <a:pt x="630782" y="905031"/>
                </a:lnTo>
                <a:lnTo>
                  <a:pt x="547813" y="816281"/>
                </a:lnTo>
                <a:lnTo>
                  <a:pt x="555517" y="795263"/>
                </a:lnTo>
                <a:lnTo>
                  <a:pt x="561853" y="778168"/>
                </a:lnTo>
                <a:lnTo>
                  <a:pt x="567728" y="762474"/>
                </a:lnTo>
                <a:lnTo>
                  <a:pt x="578072" y="721825"/>
                </a:lnTo>
                <a:lnTo>
                  <a:pt x="592025" y="658695"/>
                </a:lnTo>
                <a:lnTo>
                  <a:pt x="604286" y="600621"/>
                </a:lnTo>
                <a:lnTo>
                  <a:pt x="609551" y="575144"/>
                </a:lnTo>
                <a:lnTo>
                  <a:pt x="628537" y="478423"/>
                </a:lnTo>
                <a:lnTo>
                  <a:pt x="863705" y="478423"/>
                </a:lnTo>
                <a:lnTo>
                  <a:pt x="867072" y="456501"/>
                </a:lnTo>
                <a:close/>
              </a:path>
              <a:path w="1086484" h="988060">
                <a:moveTo>
                  <a:pt x="1042925" y="634930"/>
                </a:moveTo>
                <a:lnTo>
                  <a:pt x="928334" y="634930"/>
                </a:lnTo>
                <a:lnTo>
                  <a:pt x="996047" y="673724"/>
                </a:lnTo>
                <a:lnTo>
                  <a:pt x="1085668" y="720623"/>
                </a:lnTo>
                <a:lnTo>
                  <a:pt x="1086336" y="713586"/>
                </a:lnTo>
                <a:lnTo>
                  <a:pt x="1085037" y="695712"/>
                </a:lnTo>
                <a:lnTo>
                  <a:pt x="1076818" y="671860"/>
                </a:lnTo>
                <a:lnTo>
                  <a:pt x="1056724" y="646887"/>
                </a:lnTo>
                <a:lnTo>
                  <a:pt x="1042925" y="634930"/>
                </a:lnTo>
                <a:close/>
              </a:path>
              <a:path w="1086484" h="988060">
                <a:moveTo>
                  <a:pt x="1009502" y="605967"/>
                </a:moveTo>
                <a:lnTo>
                  <a:pt x="877483" y="605967"/>
                </a:lnTo>
                <a:lnTo>
                  <a:pt x="925280" y="633867"/>
                </a:lnTo>
                <a:lnTo>
                  <a:pt x="922227" y="644894"/>
                </a:lnTo>
                <a:lnTo>
                  <a:pt x="928334" y="634930"/>
                </a:lnTo>
                <a:lnTo>
                  <a:pt x="1042925" y="634930"/>
                </a:lnTo>
                <a:lnTo>
                  <a:pt x="1009502" y="605967"/>
                </a:lnTo>
                <a:close/>
              </a:path>
              <a:path w="1086484" h="988060">
                <a:moveTo>
                  <a:pt x="978531" y="579129"/>
                </a:moveTo>
                <a:lnTo>
                  <a:pt x="828623" y="579129"/>
                </a:lnTo>
                <a:lnTo>
                  <a:pt x="874429" y="603974"/>
                </a:lnTo>
                <a:lnTo>
                  <a:pt x="871508" y="615931"/>
                </a:lnTo>
                <a:lnTo>
                  <a:pt x="877483" y="605967"/>
                </a:lnTo>
                <a:lnTo>
                  <a:pt x="1009502" y="605967"/>
                </a:lnTo>
                <a:lnTo>
                  <a:pt x="978531" y="579129"/>
                </a:lnTo>
                <a:close/>
              </a:path>
              <a:path w="1086484" h="988060">
                <a:moveTo>
                  <a:pt x="945108" y="550166"/>
                </a:moveTo>
                <a:lnTo>
                  <a:pt x="776843" y="550166"/>
                </a:lnTo>
                <a:lnTo>
                  <a:pt x="825702" y="577136"/>
                </a:lnTo>
                <a:lnTo>
                  <a:pt x="822649" y="591087"/>
                </a:lnTo>
                <a:lnTo>
                  <a:pt x="828623" y="579129"/>
                </a:lnTo>
                <a:lnTo>
                  <a:pt x="978531" y="579129"/>
                </a:lnTo>
                <a:lnTo>
                  <a:pt x="945108" y="550166"/>
                </a:lnTo>
                <a:close/>
              </a:path>
              <a:path w="1086484" h="988060">
                <a:moveTo>
                  <a:pt x="914137" y="523329"/>
                </a:moveTo>
                <a:lnTo>
                  <a:pt x="719087" y="523329"/>
                </a:lnTo>
                <a:lnTo>
                  <a:pt x="724132" y="526252"/>
                </a:lnTo>
                <a:lnTo>
                  <a:pt x="773922" y="548173"/>
                </a:lnTo>
                <a:lnTo>
                  <a:pt x="771930" y="560131"/>
                </a:lnTo>
                <a:lnTo>
                  <a:pt x="776843" y="550166"/>
                </a:lnTo>
                <a:lnTo>
                  <a:pt x="945108" y="550166"/>
                </a:lnTo>
                <a:lnTo>
                  <a:pt x="914137" y="523329"/>
                </a:lnTo>
                <a:close/>
              </a:path>
              <a:path w="1086484" h="988060">
                <a:moveTo>
                  <a:pt x="875041" y="489450"/>
                </a:moveTo>
                <a:lnTo>
                  <a:pt x="649382" y="489450"/>
                </a:lnTo>
                <a:lnTo>
                  <a:pt x="716166" y="522266"/>
                </a:lnTo>
                <a:lnTo>
                  <a:pt x="714175" y="531300"/>
                </a:lnTo>
                <a:lnTo>
                  <a:pt x="719087" y="523329"/>
                </a:lnTo>
                <a:lnTo>
                  <a:pt x="914137" y="523329"/>
                </a:lnTo>
                <a:lnTo>
                  <a:pt x="875041" y="489450"/>
                </a:lnTo>
                <a:close/>
              </a:path>
              <a:path w="1086484" h="988060">
                <a:moveTo>
                  <a:pt x="313737" y="301987"/>
                </a:moveTo>
                <a:lnTo>
                  <a:pt x="298867" y="365759"/>
                </a:lnTo>
                <a:lnTo>
                  <a:pt x="54834" y="445607"/>
                </a:lnTo>
                <a:lnTo>
                  <a:pt x="26494" y="460748"/>
                </a:lnTo>
                <a:lnTo>
                  <a:pt x="9841" y="479552"/>
                </a:lnTo>
                <a:lnTo>
                  <a:pt x="1977" y="495565"/>
                </a:lnTo>
                <a:lnTo>
                  <a:pt x="0" y="502337"/>
                </a:lnTo>
                <a:lnTo>
                  <a:pt x="101569" y="494366"/>
                </a:lnTo>
                <a:lnTo>
                  <a:pt x="178311" y="484401"/>
                </a:lnTo>
                <a:lnTo>
                  <a:pt x="182294" y="484401"/>
                </a:lnTo>
                <a:lnTo>
                  <a:pt x="237128" y="477493"/>
                </a:lnTo>
                <a:lnTo>
                  <a:pt x="239887" y="477493"/>
                </a:lnTo>
                <a:lnTo>
                  <a:pt x="240049" y="476430"/>
                </a:lnTo>
                <a:lnTo>
                  <a:pt x="290901" y="471514"/>
                </a:lnTo>
                <a:lnTo>
                  <a:pt x="294732" y="471514"/>
                </a:lnTo>
                <a:lnTo>
                  <a:pt x="294884" y="470451"/>
                </a:lnTo>
                <a:lnTo>
                  <a:pt x="350648" y="464472"/>
                </a:lnTo>
                <a:lnTo>
                  <a:pt x="353569" y="464472"/>
                </a:lnTo>
                <a:lnTo>
                  <a:pt x="408403" y="462480"/>
                </a:lnTo>
                <a:lnTo>
                  <a:pt x="417299" y="462480"/>
                </a:lnTo>
                <a:lnTo>
                  <a:pt x="492049" y="457564"/>
                </a:lnTo>
                <a:lnTo>
                  <a:pt x="494970" y="457564"/>
                </a:lnTo>
                <a:lnTo>
                  <a:pt x="514885" y="456501"/>
                </a:lnTo>
                <a:lnTo>
                  <a:pt x="867072" y="456501"/>
                </a:lnTo>
                <a:lnTo>
                  <a:pt x="868296" y="448529"/>
                </a:lnTo>
                <a:lnTo>
                  <a:pt x="827694" y="448529"/>
                </a:lnTo>
                <a:lnTo>
                  <a:pt x="761972" y="387680"/>
                </a:lnTo>
                <a:lnTo>
                  <a:pt x="767756" y="353801"/>
                </a:lnTo>
                <a:lnTo>
                  <a:pt x="728116" y="353801"/>
                </a:lnTo>
                <a:lnTo>
                  <a:pt x="725198" y="350879"/>
                </a:lnTo>
                <a:lnTo>
                  <a:pt x="342681" y="350879"/>
                </a:lnTo>
                <a:lnTo>
                  <a:pt x="350091" y="311951"/>
                </a:lnTo>
                <a:lnTo>
                  <a:pt x="338698" y="311951"/>
                </a:lnTo>
                <a:lnTo>
                  <a:pt x="330732" y="309958"/>
                </a:lnTo>
                <a:lnTo>
                  <a:pt x="323695" y="309028"/>
                </a:lnTo>
                <a:lnTo>
                  <a:pt x="317720" y="305042"/>
                </a:lnTo>
                <a:lnTo>
                  <a:pt x="313737" y="301987"/>
                </a:lnTo>
                <a:close/>
              </a:path>
              <a:path w="1086484" h="988060">
                <a:moveTo>
                  <a:pt x="182294" y="484401"/>
                </a:moveTo>
                <a:lnTo>
                  <a:pt x="178311" y="484401"/>
                </a:lnTo>
                <a:lnTo>
                  <a:pt x="179240" y="496358"/>
                </a:lnTo>
                <a:lnTo>
                  <a:pt x="182294" y="484401"/>
                </a:lnTo>
                <a:close/>
              </a:path>
              <a:path w="1086484" h="988060">
                <a:moveTo>
                  <a:pt x="863705" y="478423"/>
                </a:moveTo>
                <a:lnTo>
                  <a:pt x="628537" y="478423"/>
                </a:lnTo>
                <a:lnTo>
                  <a:pt x="646461" y="488387"/>
                </a:lnTo>
                <a:lnTo>
                  <a:pt x="645399" y="496358"/>
                </a:lnTo>
                <a:lnTo>
                  <a:pt x="649382" y="489450"/>
                </a:lnTo>
                <a:lnTo>
                  <a:pt x="875041" y="489450"/>
                </a:lnTo>
                <a:lnTo>
                  <a:pt x="863542" y="479485"/>
                </a:lnTo>
                <a:lnTo>
                  <a:pt x="863705" y="478423"/>
                </a:lnTo>
                <a:close/>
              </a:path>
              <a:path w="1086484" h="988060">
                <a:moveTo>
                  <a:pt x="239887" y="477493"/>
                </a:moveTo>
                <a:lnTo>
                  <a:pt x="237128" y="477493"/>
                </a:lnTo>
                <a:lnTo>
                  <a:pt x="238058" y="489450"/>
                </a:lnTo>
                <a:lnTo>
                  <a:pt x="239887" y="477493"/>
                </a:lnTo>
                <a:close/>
              </a:path>
              <a:path w="1086484" h="988060">
                <a:moveTo>
                  <a:pt x="294732" y="471514"/>
                </a:moveTo>
                <a:lnTo>
                  <a:pt x="290901" y="471514"/>
                </a:lnTo>
                <a:lnTo>
                  <a:pt x="292892" y="484401"/>
                </a:lnTo>
                <a:lnTo>
                  <a:pt x="294732" y="471514"/>
                </a:lnTo>
                <a:close/>
              </a:path>
              <a:path w="1086484" h="988060">
                <a:moveTo>
                  <a:pt x="353569" y="464472"/>
                </a:moveTo>
                <a:lnTo>
                  <a:pt x="350648" y="464472"/>
                </a:lnTo>
                <a:lnTo>
                  <a:pt x="351577" y="475500"/>
                </a:lnTo>
                <a:lnTo>
                  <a:pt x="353569" y="464472"/>
                </a:lnTo>
                <a:close/>
              </a:path>
              <a:path w="1086484" h="988060">
                <a:moveTo>
                  <a:pt x="417299" y="462480"/>
                </a:moveTo>
                <a:lnTo>
                  <a:pt x="414378" y="462480"/>
                </a:lnTo>
                <a:lnTo>
                  <a:pt x="415307" y="471514"/>
                </a:lnTo>
                <a:lnTo>
                  <a:pt x="417299" y="462480"/>
                </a:lnTo>
                <a:close/>
              </a:path>
              <a:path w="1086484" h="988060">
                <a:moveTo>
                  <a:pt x="494970" y="457564"/>
                </a:moveTo>
                <a:lnTo>
                  <a:pt x="492049" y="457564"/>
                </a:lnTo>
                <a:lnTo>
                  <a:pt x="492978" y="465535"/>
                </a:lnTo>
                <a:lnTo>
                  <a:pt x="494970" y="457564"/>
                </a:lnTo>
                <a:close/>
              </a:path>
              <a:path w="1086484" h="988060">
                <a:moveTo>
                  <a:pt x="837652" y="406679"/>
                </a:moveTo>
                <a:lnTo>
                  <a:pt x="827694" y="448529"/>
                </a:lnTo>
                <a:lnTo>
                  <a:pt x="868296" y="448529"/>
                </a:lnTo>
                <a:lnTo>
                  <a:pt x="873194" y="416643"/>
                </a:lnTo>
                <a:lnTo>
                  <a:pt x="862480" y="416643"/>
                </a:lnTo>
                <a:lnTo>
                  <a:pt x="854514" y="415581"/>
                </a:lnTo>
                <a:lnTo>
                  <a:pt x="846547" y="413588"/>
                </a:lnTo>
                <a:lnTo>
                  <a:pt x="840573" y="410665"/>
                </a:lnTo>
                <a:lnTo>
                  <a:pt x="837652" y="406679"/>
                </a:lnTo>
                <a:close/>
              </a:path>
              <a:path w="1086484" h="988060">
                <a:moveTo>
                  <a:pt x="873500" y="414651"/>
                </a:moveTo>
                <a:lnTo>
                  <a:pt x="868454" y="416643"/>
                </a:lnTo>
                <a:lnTo>
                  <a:pt x="873194" y="416643"/>
                </a:lnTo>
                <a:lnTo>
                  <a:pt x="873500" y="414651"/>
                </a:lnTo>
                <a:close/>
              </a:path>
              <a:path w="1086484" h="988060">
                <a:moveTo>
                  <a:pt x="849601" y="398708"/>
                </a:moveTo>
                <a:lnTo>
                  <a:pt x="841635" y="399638"/>
                </a:lnTo>
                <a:lnTo>
                  <a:pt x="841635" y="402693"/>
                </a:lnTo>
                <a:lnTo>
                  <a:pt x="840573" y="405616"/>
                </a:lnTo>
                <a:lnTo>
                  <a:pt x="846547" y="409602"/>
                </a:lnTo>
                <a:lnTo>
                  <a:pt x="855576" y="410665"/>
                </a:lnTo>
                <a:lnTo>
                  <a:pt x="863542" y="412658"/>
                </a:lnTo>
                <a:lnTo>
                  <a:pt x="870446" y="411595"/>
                </a:lnTo>
                <a:lnTo>
                  <a:pt x="870446" y="408672"/>
                </a:lnTo>
                <a:lnTo>
                  <a:pt x="871508" y="405616"/>
                </a:lnTo>
                <a:lnTo>
                  <a:pt x="865534" y="402693"/>
                </a:lnTo>
                <a:lnTo>
                  <a:pt x="849601" y="398708"/>
                </a:lnTo>
                <a:close/>
              </a:path>
              <a:path w="1086484" h="988060">
                <a:moveTo>
                  <a:pt x="737011" y="315937"/>
                </a:moveTo>
                <a:lnTo>
                  <a:pt x="728116" y="353801"/>
                </a:lnTo>
                <a:lnTo>
                  <a:pt x="767756" y="353801"/>
                </a:lnTo>
                <a:lnTo>
                  <a:pt x="772338" y="326964"/>
                </a:lnTo>
                <a:lnTo>
                  <a:pt x="761972" y="326964"/>
                </a:lnTo>
                <a:lnTo>
                  <a:pt x="754006" y="324971"/>
                </a:lnTo>
                <a:lnTo>
                  <a:pt x="746040" y="323908"/>
                </a:lnTo>
                <a:lnTo>
                  <a:pt x="740065" y="319923"/>
                </a:lnTo>
                <a:lnTo>
                  <a:pt x="737011" y="315937"/>
                </a:lnTo>
                <a:close/>
              </a:path>
              <a:path w="1086484" h="988060">
                <a:moveTo>
                  <a:pt x="442260" y="258143"/>
                </a:moveTo>
                <a:lnTo>
                  <a:pt x="427257" y="319923"/>
                </a:lnTo>
                <a:lnTo>
                  <a:pt x="342681" y="350879"/>
                </a:lnTo>
                <a:lnTo>
                  <a:pt x="725198" y="350879"/>
                </a:lnTo>
                <a:lnTo>
                  <a:pt x="709882" y="335535"/>
                </a:lnTo>
                <a:lnTo>
                  <a:pt x="691487" y="316584"/>
                </a:lnTo>
                <a:lnTo>
                  <a:pt x="678157" y="301987"/>
                </a:lnTo>
                <a:lnTo>
                  <a:pt x="471071" y="301987"/>
                </a:lnTo>
                <a:lnTo>
                  <a:pt x="477540" y="267178"/>
                </a:lnTo>
                <a:lnTo>
                  <a:pt x="466158" y="267178"/>
                </a:lnTo>
                <a:lnTo>
                  <a:pt x="458192" y="266115"/>
                </a:lnTo>
                <a:lnTo>
                  <a:pt x="451155" y="264122"/>
                </a:lnTo>
                <a:lnTo>
                  <a:pt x="445181" y="261199"/>
                </a:lnTo>
                <a:lnTo>
                  <a:pt x="442260" y="258143"/>
                </a:lnTo>
                <a:close/>
              </a:path>
              <a:path w="1086484" h="988060">
                <a:moveTo>
                  <a:pt x="772859" y="323908"/>
                </a:moveTo>
                <a:lnTo>
                  <a:pt x="768876" y="325901"/>
                </a:lnTo>
                <a:lnTo>
                  <a:pt x="761972" y="326964"/>
                </a:lnTo>
                <a:lnTo>
                  <a:pt x="772338" y="326964"/>
                </a:lnTo>
                <a:lnTo>
                  <a:pt x="772859" y="323908"/>
                </a:lnTo>
                <a:close/>
              </a:path>
              <a:path w="1086484" h="988060">
                <a:moveTo>
                  <a:pt x="748961" y="309028"/>
                </a:moveTo>
                <a:lnTo>
                  <a:pt x="740994" y="309958"/>
                </a:lnTo>
                <a:lnTo>
                  <a:pt x="740994" y="313014"/>
                </a:lnTo>
                <a:lnTo>
                  <a:pt x="740065" y="315937"/>
                </a:lnTo>
                <a:lnTo>
                  <a:pt x="746040" y="318993"/>
                </a:lnTo>
                <a:lnTo>
                  <a:pt x="754935" y="320985"/>
                </a:lnTo>
                <a:lnTo>
                  <a:pt x="762902" y="322978"/>
                </a:lnTo>
                <a:lnTo>
                  <a:pt x="769938" y="320985"/>
                </a:lnTo>
                <a:lnTo>
                  <a:pt x="769938" y="318993"/>
                </a:lnTo>
                <a:lnTo>
                  <a:pt x="770868" y="315937"/>
                </a:lnTo>
                <a:lnTo>
                  <a:pt x="764893" y="311951"/>
                </a:lnTo>
                <a:lnTo>
                  <a:pt x="756927" y="309958"/>
                </a:lnTo>
                <a:lnTo>
                  <a:pt x="748961" y="309028"/>
                </a:lnTo>
                <a:close/>
              </a:path>
              <a:path w="1086484" h="988060">
                <a:moveTo>
                  <a:pt x="350648" y="309028"/>
                </a:moveTo>
                <a:lnTo>
                  <a:pt x="346665" y="311021"/>
                </a:lnTo>
                <a:lnTo>
                  <a:pt x="338698" y="311951"/>
                </a:lnTo>
                <a:lnTo>
                  <a:pt x="350091" y="311951"/>
                </a:lnTo>
                <a:lnTo>
                  <a:pt x="350648" y="309028"/>
                </a:lnTo>
                <a:close/>
              </a:path>
              <a:path w="1086484" h="988060">
                <a:moveTo>
                  <a:pt x="325687" y="294015"/>
                </a:moveTo>
                <a:lnTo>
                  <a:pt x="318783" y="295078"/>
                </a:lnTo>
                <a:lnTo>
                  <a:pt x="318783" y="298001"/>
                </a:lnTo>
                <a:lnTo>
                  <a:pt x="317720" y="301057"/>
                </a:lnTo>
                <a:lnTo>
                  <a:pt x="323695" y="303980"/>
                </a:lnTo>
                <a:lnTo>
                  <a:pt x="331661" y="305972"/>
                </a:lnTo>
                <a:lnTo>
                  <a:pt x="340690" y="307965"/>
                </a:lnTo>
                <a:lnTo>
                  <a:pt x="347594" y="307035"/>
                </a:lnTo>
                <a:lnTo>
                  <a:pt x="347594" y="303980"/>
                </a:lnTo>
                <a:lnTo>
                  <a:pt x="348656" y="301057"/>
                </a:lnTo>
                <a:lnTo>
                  <a:pt x="342681" y="297071"/>
                </a:lnTo>
                <a:lnTo>
                  <a:pt x="334715" y="295078"/>
                </a:lnTo>
                <a:lnTo>
                  <a:pt x="325687" y="294015"/>
                </a:lnTo>
                <a:close/>
              </a:path>
              <a:path w="1086484" h="988060">
                <a:moveTo>
                  <a:pt x="666377" y="0"/>
                </a:moveTo>
                <a:lnTo>
                  <a:pt x="633450" y="29893"/>
                </a:lnTo>
                <a:lnTo>
                  <a:pt x="594857" y="96816"/>
                </a:lnTo>
                <a:lnTo>
                  <a:pt x="580740" y="143619"/>
                </a:lnTo>
                <a:lnTo>
                  <a:pt x="555779" y="263192"/>
                </a:lnTo>
                <a:lnTo>
                  <a:pt x="541012" y="271776"/>
                </a:lnTo>
                <a:lnTo>
                  <a:pt x="519798" y="281842"/>
                </a:lnTo>
                <a:lnTo>
                  <a:pt x="495397" y="292282"/>
                </a:lnTo>
                <a:lnTo>
                  <a:pt x="471071" y="301987"/>
                </a:lnTo>
                <a:lnTo>
                  <a:pt x="678157" y="301987"/>
                </a:lnTo>
                <a:lnTo>
                  <a:pt x="675706" y="299302"/>
                </a:lnTo>
                <a:lnTo>
                  <a:pt x="665315" y="286044"/>
                </a:lnTo>
                <a:lnTo>
                  <a:pt x="688284" y="165541"/>
                </a:lnTo>
                <a:lnTo>
                  <a:pt x="693543" y="116869"/>
                </a:lnTo>
                <a:lnTo>
                  <a:pt x="691521" y="76891"/>
                </a:lnTo>
                <a:lnTo>
                  <a:pt x="677972" y="18104"/>
                </a:lnTo>
                <a:lnTo>
                  <a:pt x="668748" y="1052"/>
                </a:lnTo>
                <a:lnTo>
                  <a:pt x="666377" y="0"/>
                </a:lnTo>
                <a:close/>
              </a:path>
              <a:path w="1086484" h="988060">
                <a:moveTo>
                  <a:pt x="478108" y="264122"/>
                </a:moveTo>
                <a:lnTo>
                  <a:pt x="474125" y="266115"/>
                </a:lnTo>
                <a:lnTo>
                  <a:pt x="466158" y="267178"/>
                </a:lnTo>
                <a:lnTo>
                  <a:pt x="477540" y="267178"/>
                </a:lnTo>
                <a:lnTo>
                  <a:pt x="478108" y="264122"/>
                </a:lnTo>
                <a:close/>
              </a:path>
              <a:path w="1086484" h="988060">
                <a:moveTo>
                  <a:pt x="454209" y="249242"/>
                </a:moveTo>
                <a:lnTo>
                  <a:pt x="446243" y="250172"/>
                </a:lnTo>
                <a:lnTo>
                  <a:pt x="446243" y="253228"/>
                </a:lnTo>
                <a:lnTo>
                  <a:pt x="445181" y="256150"/>
                </a:lnTo>
                <a:lnTo>
                  <a:pt x="451155" y="260136"/>
                </a:lnTo>
                <a:lnTo>
                  <a:pt x="460184" y="261199"/>
                </a:lnTo>
                <a:lnTo>
                  <a:pt x="468150" y="263192"/>
                </a:lnTo>
                <a:lnTo>
                  <a:pt x="475054" y="262129"/>
                </a:lnTo>
                <a:lnTo>
                  <a:pt x="475054" y="259206"/>
                </a:lnTo>
                <a:lnTo>
                  <a:pt x="476116" y="256150"/>
                </a:lnTo>
                <a:lnTo>
                  <a:pt x="470142" y="252165"/>
                </a:lnTo>
                <a:lnTo>
                  <a:pt x="462175" y="251235"/>
                </a:lnTo>
                <a:lnTo>
                  <a:pt x="454209" y="249242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066659" y="3453923"/>
            <a:ext cx="93980" cy="104775"/>
          </a:xfrm>
          <a:custGeom>
            <a:avLst/>
            <a:gdLst/>
            <a:ahLst/>
            <a:cxnLst/>
            <a:rect l="l" t="t" r="r" b="b"/>
            <a:pathLst>
              <a:path w="93979" h="104775">
                <a:moveTo>
                  <a:pt x="15003" y="0"/>
                </a:moveTo>
                <a:lnTo>
                  <a:pt x="0" y="91539"/>
                </a:lnTo>
                <a:lnTo>
                  <a:pt x="78733" y="104426"/>
                </a:lnTo>
                <a:lnTo>
                  <a:pt x="93736" y="13020"/>
                </a:lnTo>
                <a:lnTo>
                  <a:pt x="15003" y="0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3860656" y="3236036"/>
            <a:ext cx="2064385" cy="282575"/>
          </a:xfrm>
          <a:custGeom>
            <a:avLst/>
            <a:gdLst/>
            <a:ahLst/>
            <a:cxnLst/>
            <a:rect l="l" t="t" r="r" b="b"/>
            <a:pathLst>
              <a:path w="2064385" h="282575">
                <a:moveTo>
                  <a:pt x="1906737" y="166870"/>
                </a:moveTo>
                <a:lnTo>
                  <a:pt x="1892796" y="258542"/>
                </a:lnTo>
                <a:lnTo>
                  <a:pt x="2050129" y="282456"/>
                </a:lnTo>
                <a:lnTo>
                  <a:pt x="2064070" y="190784"/>
                </a:lnTo>
                <a:lnTo>
                  <a:pt x="1906737" y="166870"/>
                </a:lnTo>
                <a:close/>
              </a:path>
              <a:path w="2064385" h="282575">
                <a:moveTo>
                  <a:pt x="1736861" y="225593"/>
                </a:moveTo>
                <a:lnTo>
                  <a:pt x="1670670" y="225593"/>
                </a:lnTo>
                <a:lnTo>
                  <a:pt x="1735330" y="235557"/>
                </a:lnTo>
                <a:lnTo>
                  <a:pt x="1736861" y="225593"/>
                </a:lnTo>
                <a:close/>
              </a:path>
              <a:path w="2064385" h="282575">
                <a:moveTo>
                  <a:pt x="1591007" y="121964"/>
                </a:moveTo>
                <a:lnTo>
                  <a:pt x="1579058" y="213902"/>
                </a:lnTo>
                <a:lnTo>
                  <a:pt x="1671732" y="225859"/>
                </a:lnTo>
                <a:lnTo>
                  <a:pt x="1670670" y="225593"/>
                </a:lnTo>
                <a:lnTo>
                  <a:pt x="1736861" y="225593"/>
                </a:lnTo>
                <a:lnTo>
                  <a:pt x="1749403" y="144018"/>
                </a:lnTo>
                <a:lnTo>
                  <a:pt x="1684744" y="134054"/>
                </a:lnTo>
                <a:lnTo>
                  <a:pt x="1683549" y="133921"/>
                </a:lnTo>
                <a:lnTo>
                  <a:pt x="1591007" y="121964"/>
                </a:lnTo>
                <a:close/>
              </a:path>
              <a:path w="2064385" h="282575">
                <a:moveTo>
                  <a:pt x="1269303" y="177119"/>
                </a:moveTo>
                <a:lnTo>
                  <a:pt x="1422256" y="195036"/>
                </a:lnTo>
                <a:lnTo>
                  <a:pt x="1424320" y="177365"/>
                </a:lnTo>
                <a:lnTo>
                  <a:pt x="1274349" y="177365"/>
                </a:lnTo>
                <a:lnTo>
                  <a:pt x="1269303" y="177119"/>
                </a:lnTo>
                <a:close/>
              </a:path>
              <a:path w="2064385" h="282575">
                <a:moveTo>
                  <a:pt x="1269303" y="177146"/>
                </a:moveTo>
                <a:lnTo>
                  <a:pt x="1269303" y="177365"/>
                </a:lnTo>
                <a:lnTo>
                  <a:pt x="1271177" y="177365"/>
                </a:lnTo>
                <a:lnTo>
                  <a:pt x="1269303" y="177146"/>
                </a:lnTo>
                <a:close/>
              </a:path>
              <a:path w="2064385" h="282575">
                <a:moveTo>
                  <a:pt x="1274349" y="84630"/>
                </a:moveTo>
                <a:lnTo>
                  <a:pt x="1269303" y="84630"/>
                </a:lnTo>
                <a:lnTo>
                  <a:pt x="1269303" y="177119"/>
                </a:lnTo>
                <a:lnTo>
                  <a:pt x="1274349" y="177365"/>
                </a:lnTo>
                <a:lnTo>
                  <a:pt x="1424320" y="177365"/>
                </a:lnTo>
                <a:lnTo>
                  <a:pt x="1433010" y="102965"/>
                </a:lnTo>
                <a:lnTo>
                  <a:pt x="1279659" y="85029"/>
                </a:lnTo>
                <a:lnTo>
                  <a:pt x="1274349" y="84630"/>
                </a:lnTo>
                <a:close/>
              </a:path>
              <a:path w="2064385" h="282575">
                <a:moveTo>
                  <a:pt x="1268905" y="177100"/>
                </a:moveTo>
                <a:lnTo>
                  <a:pt x="1269303" y="177146"/>
                </a:lnTo>
                <a:lnTo>
                  <a:pt x="1268905" y="177100"/>
                </a:lnTo>
                <a:close/>
              </a:path>
              <a:path w="2064385" h="282575">
                <a:moveTo>
                  <a:pt x="957783" y="53940"/>
                </a:moveTo>
                <a:lnTo>
                  <a:pt x="949392" y="146277"/>
                </a:lnTo>
                <a:lnTo>
                  <a:pt x="1058954" y="156241"/>
                </a:lnTo>
                <a:lnTo>
                  <a:pt x="1059379" y="156241"/>
                </a:lnTo>
                <a:lnTo>
                  <a:pt x="1108119" y="160227"/>
                </a:lnTo>
                <a:lnTo>
                  <a:pt x="1115687" y="67890"/>
                </a:lnTo>
                <a:lnTo>
                  <a:pt x="1066907" y="63904"/>
                </a:lnTo>
                <a:lnTo>
                  <a:pt x="1067332" y="63904"/>
                </a:lnTo>
                <a:lnTo>
                  <a:pt x="957783" y="53940"/>
                </a:lnTo>
                <a:close/>
              </a:path>
              <a:path w="2064385" h="282575">
                <a:moveTo>
                  <a:pt x="640354" y="28963"/>
                </a:moveTo>
                <a:lnTo>
                  <a:pt x="633383" y="121432"/>
                </a:lnTo>
                <a:lnTo>
                  <a:pt x="791753" y="133389"/>
                </a:lnTo>
                <a:lnTo>
                  <a:pt x="798723" y="40920"/>
                </a:lnTo>
                <a:lnTo>
                  <a:pt x="640354" y="28963"/>
                </a:lnTo>
                <a:close/>
              </a:path>
              <a:path w="2064385" h="282575">
                <a:moveTo>
                  <a:pt x="476058" y="107482"/>
                </a:moveTo>
                <a:lnTo>
                  <a:pt x="392099" y="107482"/>
                </a:lnTo>
                <a:lnTo>
                  <a:pt x="475758" y="112531"/>
                </a:lnTo>
                <a:lnTo>
                  <a:pt x="476058" y="107482"/>
                </a:lnTo>
                <a:close/>
              </a:path>
              <a:path w="2064385" h="282575">
                <a:moveTo>
                  <a:pt x="320987" y="11957"/>
                </a:moveTo>
                <a:lnTo>
                  <a:pt x="317335" y="104559"/>
                </a:lnTo>
                <a:lnTo>
                  <a:pt x="393028" y="107615"/>
                </a:lnTo>
                <a:lnTo>
                  <a:pt x="392099" y="107482"/>
                </a:lnTo>
                <a:lnTo>
                  <a:pt x="476058" y="107482"/>
                </a:lnTo>
                <a:lnTo>
                  <a:pt x="481268" y="19928"/>
                </a:lnTo>
                <a:lnTo>
                  <a:pt x="397609" y="15012"/>
                </a:lnTo>
                <a:lnTo>
                  <a:pt x="396679" y="14880"/>
                </a:lnTo>
                <a:lnTo>
                  <a:pt x="320987" y="11957"/>
                </a:lnTo>
                <a:close/>
              </a:path>
              <a:path w="2064385" h="282575">
                <a:moveTo>
                  <a:pt x="2894" y="0"/>
                </a:moveTo>
                <a:lnTo>
                  <a:pt x="0" y="92602"/>
                </a:lnTo>
                <a:lnTo>
                  <a:pt x="159351" y="97650"/>
                </a:lnTo>
                <a:lnTo>
                  <a:pt x="162246" y="4915"/>
                </a:lnTo>
                <a:lnTo>
                  <a:pt x="2894" y="0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623956" y="3232050"/>
            <a:ext cx="80919" cy="936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7857740" y="3893950"/>
            <a:ext cx="109536" cy="1122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7643049" y="3828850"/>
            <a:ext cx="133434" cy="1207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7458099" y="3774909"/>
            <a:ext cx="102233" cy="1110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739870" y="2689855"/>
            <a:ext cx="318135" cy="822325"/>
          </a:xfrm>
          <a:custGeom>
            <a:avLst/>
            <a:gdLst/>
            <a:ahLst/>
            <a:cxnLst/>
            <a:rect l="l" t="t" r="r" b="b"/>
            <a:pathLst>
              <a:path w="318134" h="822325">
                <a:moveTo>
                  <a:pt x="113179" y="729525"/>
                </a:moveTo>
                <a:lnTo>
                  <a:pt x="46337" y="729525"/>
                </a:lnTo>
                <a:lnTo>
                  <a:pt x="45274" y="730588"/>
                </a:lnTo>
                <a:lnTo>
                  <a:pt x="45274" y="822260"/>
                </a:lnTo>
                <a:lnTo>
                  <a:pt x="46337" y="822260"/>
                </a:lnTo>
                <a:lnTo>
                  <a:pt x="91943" y="776493"/>
                </a:lnTo>
                <a:lnTo>
                  <a:pt x="92541" y="773900"/>
                </a:lnTo>
                <a:lnTo>
                  <a:pt x="96896" y="773900"/>
                </a:lnTo>
                <a:lnTo>
                  <a:pt x="97586" y="772173"/>
                </a:lnTo>
                <a:lnTo>
                  <a:pt x="100640" y="764201"/>
                </a:lnTo>
                <a:lnTo>
                  <a:pt x="104756" y="752775"/>
                </a:lnTo>
                <a:lnTo>
                  <a:pt x="109403" y="740685"/>
                </a:lnTo>
                <a:lnTo>
                  <a:pt x="113179" y="729525"/>
                </a:lnTo>
                <a:close/>
              </a:path>
              <a:path w="318134" h="822325">
                <a:moveTo>
                  <a:pt x="96896" y="773900"/>
                </a:moveTo>
                <a:lnTo>
                  <a:pt x="92541" y="773900"/>
                </a:lnTo>
                <a:lnTo>
                  <a:pt x="92541" y="775893"/>
                </a:lnTo>
                <a:lnTo>
                  <a:pt x="91943" y="776493"/>
                </a:lnTo>
                <a:lnTo>
                  <a:pt x="87761" y="794626"/>
                </a:lnTo>
                <a:lnTo>
                  <a:pt x="88691" y="792633"/>
                </a:lnTo>
                <a:lnTo>
                  <a:pt x="90682" y="788647"/>
                </a:lnTo>
                <a:lnTo>
                  <a:pt x="92275" y="785060"/>
                </a:lnTo>
                <a:lnTo>
                  <a:pt x="94267" y="780144"/>
                </a:lnTo>
                <a:lnTo>
                  <a:pt x="96896" y="773900"/>
                </a:lnTo>
                <a:close/>
              </a:path>
              <a:path w="318134" h="822325">
                <a:moveTo>
                  <a:pt x="94309" y="780144"/>
                </a:moveTo>
                <a:lnTo>
                  <a:pt x="93869" y="781207"/>
                </a:lnTo>
                <a:lnTo>
                  <a:pt x="94309" y="780144"/>
                </a:lnTo>
                <a:close/>
              </a:path>
              <a:path w="318134" h="822325">
                <a:moveTo>
                  <a:pt x="92541" y="773900"/>
                </a:moveTo>
                <a:lnTo>
                  <a:pt x="91943" y="776493"/>
                </a:lnTo>
                <a:lnTo>
                  <a:pt x="92541" y="775893"/>
                </a:lnTo>
                <a:lnTo>
                  <a:pt x="92541" y="773900"/>
                </a:lnTo>
                <a:close/>
              </a:path>
              <a:path w="318134" h="822325">
                <a:moveTo>
                  <a:pt x="6809" y="749245"/>
                </a:moveTo>
                <a:lnTo>
                  <a:pt x="5841" y="751181"/>
                </a:lnTo>
                <a:lnTo>
                  <a:pt x="4912" y="753174"/>
                </a:lnTo>
                <a:lnTo>
                  <a:pt x="0" y="773900"/>
                </a:lnTo>
                <a:lnTo>
                  <a:pt x="0" y="775893"/>
                </a:lnTo>
                <a:lnTo>
                  <a:pt x="25226" y="750649"/>
                </a:lnTo>
                <a:lnTo>
                  <a:pt x="6240" y="750649"/>
                </a:lnTo>
                <a:lnTo>
                  <a:pt x="6809" y="749245"/>
                </a:lnTo>
                <a:close/>
              </a:path>
              <a:path w="318134" h="822325">
                <a:moveTo>
                  <a:pt x="104794" y="752775"/>
                </a:moveTo>
                <a:lnTo>
                  <a:pt x="104490" y="753572"/>
                </a:lnTo>
                <a:lnTo>
                  <a:pt x="104794" y="752775"/>
                </a:lnTo>
                <a:close/>
              </a:path>
              <a:path w="318134" h="822325">
                <a:moveTo>
                  <a:pt x="7833" y="747195"/>
                </a:moveTo>
                <a:lnTo>
                  <a:pt x="6809" y="749245"/>
                </a:lnTo>
                <a:lnTo>
                  <a:pt x="6240" y="750649"/>
                </a:lnTo>
                <a:lnTo>
                  <a:pt x="7833" y="747195"/>
                </a:lnTo>
                <a:close/>
              </a:path>
              <a:path w="318134" h="822325">
                <a:moveTo>
                  <a:pt x="28678" y="747195"/>
                </a:moveTo>
                <a:lnTo>
                  <a:pt x="7833" y="747195"/>
                </a:lnTo>
                <a:lnTo>
                  <a:pt x="6240" y="750649"/>
                </a:lnTo>
                <a:lnTo>
                  <a:pt x="25226" y="750649"/>
                </a:lnTo>
                <a:lnTo>
                  <a:pt x="28678" y="747195"/>
                </a:lnTo>
                <a:close/>
              </a:path>
              <a:path w="318134" h="822325">
                <a:moveTo>
                  <a:pt x="38238" y="737629"/>
                </a:moveTo>
                <a:lnTo>
                  <a:pt x="11683" y="737629"/>
                </a:lnTo>
                <a:lnTo>
                  <a:pt x="10887" y="739622"/>
                </a:lnTo>
                <a:lnTo>
                  <a:pt x="8630" y="744671"/>
                </a:lnTo>
                <a:lnTo>
                  <a:pt x="8231" y="745734"/>
                </a:lnTo>
                <a:lnTo>
                  <a:pt x="6809" y="749245"/>
                </a:lnTo>
                <a:lnTo>
                  <a:pt x="7833" y="747195"/>
                </a:lnTo>
                <a:lnTo>
                  <a:pt x="28678" y="747195"/>
                </a:lnTo>
                <a:lnTo>
                  <a:pt x="38238" y="737629"/>
                </a:lnTo>
                <a:close/>
              </a:path>
              <a:path w="318134" h="822325">
                <a:moveTo>
                  <a:pt x="11255" y="738616"/>
                </a:moveTo>
                <a:lnTo>
                  <a:pt x="10819" y="739622"/>
                </a:lnTo>
                <a:lnTo>
                  <a:pt x="11255" y="738616"/>
                </a:lnTo>
                <a:close/>
              </a:path>
              <a:path w="318134" h="822325">
                <a:moveTo>
                  <a:pt x="11683" y="737629"/>
                </a:moveTo>
                <a:lnTo>
                  <a:pt x="11255" y="738616"/>
                </a:lnTo>
                <a:lnTo>
                  <a:pt x="10887" y="739622"/>
                </a:lnTo>
                <a:lnTo>
                  <a:pt x="11683" y="737629"/>
                </a:lnTo>
                <a:close/>
              </a:path>
              <a:path w="318134" h="822325">
                <a:moveTo>
                  <a:pt x="120562" y="707338"/>
                </a:moveTo>
                <a:lnTo>
                  <a:pt x="22969" y="707338"/>
                </a:lnTo>
                <a:lnTo>
                  <a:pt x="22305" y="709330"/>
                </a:lnTo>
                <a:lnTo>
                  <a:pt x="17924" y="720358"/>
                </a:lnTo>
                <a:lnTo>
                  <a:pt x="17658" y="721155"/>
                </a:lnTo>
                <a:lnTo>
                  <a:pt x="13675" y="732182"/>
                </a:lnTo>
                <a:lnTo>
                  <a:pt x="11255" y="738616"/>
                </a:lnTo>
                <a:lnTo>
                  <a:pt x="11683" y="737629"/>
                </a:lnTo>
                <a:lnTo>
                  <a:pt x="38238" y="737629"/>
                </a:lnTo>
                <a:lnTo>
                  <a:pt x="45274" y="730588"/>
                </a:lnTo>
                <a:lnTo>
                  <a:pt x="45274" y="729525"/>
                </a:lnTo>
                <a:lnTo>
                  <a:pt x="113179" y="729525"/>
                </a:lnTo>
                <a:lnTo>
                  <a:pt x="115112" y="723812"/>
                </a:lnTo>
                <a:lnTo>
                  <a:pt x="120562" y="707338"/>
                </a:lnTo>
                <a:close/>
              </a:path>
              <a:path w="318134" h="822325">
                <a:moveTo>
                  <a:pt x="13808" y="731651"/>
                </a:moveTo>
                <a:lnTo>
                  <a:pt x="13613" y="732182"/>
                </a:lnTo>
                <a:lnTo>
                  <a:pt x="13808" y="731651"/>
                </a:lnTo>
                <a:close/>
              </a:path>
              <a:path w="318134" h="822325">
                <a:moveTo>
                  <a:pt x="46337" y="729525"/>
                </a:moveTo>
                <a:lnTo>
                  <a:pt x="45274" y="729525"/>
                </a:lnTo>
                <a:lnTo>
                  <a:pt x="45274" y="730588"/>
                </a:lnTo>
                <a:lnTo>
                  <a:pt x="46337" y="729525"/>
                </a:lnTo>
                <a:close/>
              </a:path>
              <a:path w="318134" h="822325">
                <a:moveTo>
                  <a:pt x="22929" y="707441"/>
                </a:moveTo>
                <a:lnTo>
                  <a:pt x="22197" y="709330"/>
                </a:lnTo>
                <a:lnTo>
                  <a:pt x="22929" y="707441"/>
                </a:lnTo>
                <a:close/>
              </a:path>
              <a:path w="318134" h="822325">
                <a:moveTo>
                  <a:pt x="55099" y="610750"/>
                </a:moveTo>
                <a:lnTo>
                  <a:pt x="48195" y="631608"/>
                </a:lnTo>
                <a:lnTo>
                  <a:pt x="40229" y="655523"/>
                </a:lnTo>
                <a:lnTo>
                  <a:pt x="33192" y="676514"/>
                </a:lnTo>
                <a:lnTo>
                  <a:pt x="27218" y="694450"/>
                </a:lnTo>
                <a:lnTo>
                  <a:pt x="22929" y="707441"/>
                </a:lnTo>
                <a:lnTo>
                  <a:pt x="120562" y="707338"/>
                </a:lnTo>
                <a:lnTo>
                  <a:pt x="127991" y="684885"/>
                </a:lnTo>
                <a:lnTo>
                  <a:pt x="135957" y="660970"/>
                </a:lnTo>
                <a:lnTo>
                  <a:pt x="142994" y="639978"/>
                </a:lnTo>
                <a:lnTo>
                  <a:pt x="55099" y="610750"/>
                </a:lnTo>
                <a:close/>
              </a:path>
              <a:path w="318134" h="822325">
                <a:moveTo>
                  <a:pt x="208625" y="419699"/>
                </a:moveTo>
                <a:lnTo>
                  <a:pt x="112457" y="419699"/>
                </a:lnTo>
                <a:lnTo>
                  <a:pt x="100507" y="459557"/>
                </a:lnTo>
                <a:lnTo>
                  <a:pt x="189198" y="486261"/>
                </a:lnTo>
                <a:lnTo>
                  <a:pt x="201148" y="446271"/>
                </a:lnTo>
                <a:lnTo>
                  <a:pt x="201413" y="445474"/>
                </a:lnTo>
                <a:lnTo>
                  <a:pt x="208625" y="419699"/>
                </a:lnTo>
                <a:close/>
              </a:path>
              <a:path w="318134" h="822325">
                <a:moveTo>
                  <a:pt x="144322" y="306105"/>
                </a:moveTo>
                <a:lnTo>
                  <a:pt x="141401" y="316070"/>
                </a:lnTo>
                <a:lnTo>
                  <a:pt x="112191" y="420496"/>
                </a:lnTo>
                <a:lnTo>
                  <a:pt x="112457" y="419699"/>
                </a:lnTo>
                <a:lnTo>
                  <a:pt x="208625" y="419699"/>
                </a:lnTo>
                <a:lnTo>
                  <a:pt x="215354" y="395652"/>
                </a:lnTo>
                <a:lnTo>
                  <a:pt x="230098" y="342641"/>
                </a:lnTo>
                <a:lnTo>
                  <a:pt x="233013" y="332677"/>
                </a:lnTo>
                <a:lnTo>
                  <a:pt x="144322" y="306105"/>
                </a:lnTo>
                <a:close/>
              </a:path>
              <a:path w="318134" h="822325">
                <a:moveTo>
                  <a:pt x="228764" y="0"/>
                </a:moveTo>
                <a:lnTo>
                  <a:pt x="213761" y="53807"/>
                </a:lnTo>
                <a:lnTo>
                  <a:pt x="213761" y="54206"/>
                </a:lnTo>
                <a:lnTo>
                  <a:pt x="193712" y="127942"/>
                </a:lnTo>
                <a:lnTo>
                  <a:pt x="186808" y="153850"/>
                </a:lnTo>
                <a:lnTo>
                  <a:pt x="276296" y="178030"/>
                </a:lnTo>
                <a:lnTo>
                  <a:pt x="283200" y="151990"/>
                </a:lnTo>
                <a:lnTo>
                  <a:pt x="303044" y="78652"/>
                </a:lnTo>
                <a:lnTo>
                  <a:pt x="317986" y="24844"/>
                </a:lnTo>
                <a:lnTo>
                  <a:pt x="228764" y="0"/>
                </a:lnTo>
                <a:close/>
              </a:path>
              <a:path w="318134" h="822325">
                <a:moveTo>
                  <a:pt x="303116" y="78386"/>
                </a:moveTo>
                <a:lnTo>
                  <a:pt x="302983" y="78652"/>
                </a:lnTo>
                <a:lnTo>
                  <a:pt x="303116" y="78386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11060309" y="3868442"/>
            <a:ext cx="1348105" cy="626110"/>
          </a:xfrm>
          <a:custGeom>
            <a:avLst/>
            <a:gdLst/>
            <a:ahLst/>
            <a:cxnLst/>
            <a:rect l="l" t="t" r="r" b="b"/>
            <a:pathLst>
              <a:path w="1348104" h="626110">
                <a:moveTo>
                  <a:pt x="100347" y="108036"/>
                </a:moveTo>
                <a:lnTo>
                  <a:pt x="155076" y="119971"/>
                </a:lnTo>
                <a:lnTo>
                  <a:pt x="157600" y="108412"/>
                </a:lnTo>
                <a:lnTo>
                  <a:pt x="102631" y="108412"/>
                </a:lnTo>
                <a:lnTo>
                  <a:pt x="100347" y="108036"/>
                </a:lnTo>
                <a:close/>
              </a:path>
              <a:path w="1348104" h="626110">
                <a:moveTo>
                  <a:pt x="157687" y="108013"/>
                </a:moveTo>
                <a:lnTo>
                  <a:pt x="100242" y="108013"/>
                </a:lnTo>
                <a:lnTo>
                  <a:pt x="102631" y="108412"/>
                </a:lnTo>
                <a:lnTo>
                  <a:pt x="157600" y="108412"/>
                </a:lnTo>
                <a:lnTo>
                  <a:pt x="157687" y="108013"/>
                </a:lnTo>
                <a:close/>
              </a:path>
              <a:path w="1348104" h="626110">
                <a:moveTo>
                  <a:pt x="15135" y="0"/>
                </a:moveTo>
                <a:lnTo>
                  <a:pt x="0" y="91539"/>
                </a:lnTo>
                <a:lnTo>
                  <a:pt x="100347" y="108036"/>
                </a:lnTo>
                <a:lnTo>
                  <a:pt x="157687" y="108013"/>
                </a:lnTo>
                <a:lnTo>
                  <a:pt x="174859" y="29361"/>
                </a:lnTo>
                <a:lnTo>
                  <a:pt x="120024" y="17404"/>
                </a:lnTo>
                <a:lnTo>
                  <a:pt x="117767" y="17005"/>
                </a:lnTo>
                <a:lnTo>
                  <a:pt x="15135" y="0"/>
                </a:lnTo>
                <a:close/>
              </a:path>
              <a:path w="1348104" h="626110">
                <a:moveTo>
                  <a:pt x="464189" y="183610"/>
                </a:moveTo>
                <a:lnTo>
                  <a:pt x="404951" y="183610"/>
                </a:lnTo>
                <a:lnTo>
                  <a:pt x="458856" y="200616"/>
                </a:lnTo>
                <a:lnTo>
                  <a:pt x="464189" y="183610"/>
                </a:lnTo>
                <a:close/>
              </a:path>
              <a:path w="1348104" h="626110">
                <a:moveTo>
                  <a:pt x="332192" y="66030"/>
                </a:moveTo>
                <a:lnTo>
                  <a:pt x="306435" y="155045"/>
                </a:lnTo>
                <a:lnTo>
                  <a:pt x="406013" y="184008"/>
                </a:lnTo>
                <a:lnTo>
                  <a:pt x="404951" y="183610"/>
                </a:lnTo>
                <a:lnTo>
                  <a:pt x="464189" y="183610"/>
                </a:lnTo>
                <a:lnTo>
                  <a:pt x="486605" y="112132"/>
                </a:lnTo>
                <a:lnTo>
                  <a:pt x="432833" y="95259"/>
                </a:lnTo>
                <a:lnTo>
                  <a:pt x="431771" y="94993"/>
                </a:lnTo>
                <a:lnTo>
                  <a:pt x="332192" y="66030"/>
                </a:lnTo>
                <a:close/>
              </a:path>
              <a:path w="1348104" h="626110">
                <a:moveTo>
                  <a:pt x="758702" y="294547"/>
                </a:moveTo>
                <a:lnTo>
                  <a:pt x="710059" y="294547"/>
                </a:lnTo>
                <a:lnTo>
                  <a:pt x="750819" y="312482"/>
                </a:lnTo>
                <a:lnTo>
                  <a:pt x="758702" y="294547"/>
                </a:lnTo>
                <a:close/>
              </a:path>
              <a:path w="1348104" h="626110">
                <a:moveTo>
                  <a:pt x="643784" y="167843"/>
                </a:moveTo>
                <a:lnTo>
                  <a:pt x="602381" y="250703"/>
                </a:lnTo>
                <a:lnTo>
                  <a:pt x="604373" y="251633"/>
                </a:lnTo>
                <a:lnTo>
                  <a:pt x="607692" y="253228"/>
                </a:lnTo>
                <a:lnTo>
                  <a:pt x="711254" y="295078"/>
                </a:lnTo>
                <a:lnTo>
                  <a:pt x="710059" y="294547"/>
                </a:lnTo>
                <a:lnTo>
                  <a:pt x="758702" y="294547"/>
                </a:lnTo>
                <a:lnTo>
                  <a:pt x="788128" y="227586"/>
                </a:lnTo>
                <a:lnTo>
                  <a:pt x="746040" y="209119"/>
                </a:lnTo>
                <a:lnTo>
                  <a:pt x="646095" y="168730"/>
                </a:lnTo>
                <a:lnTo>
                  <a:pt x="645798" y="168730"/>
                </a:lnTo>
                <a:lnTo>
                  <a:pt x="643784" y="167843"/>
                </a:lnTo>
                <a:close/>
              </a:path>
              <a:path w="1348104" h="626110">
                <a:moveTo>
                  <a:pt x="643804" y="167804"/>
                </a:moveTo>
                <a:lnTo>
                  <a:pt x="645798" y="168730"/>
                </a:lnTo>
                <a:lnTo>
                  <a:pt x="643804" y="167804"/>
                </a:lnTo>
                <a:close/>
              </a:path>
              <a:path w="1348104" h="626110">
                <a:moveTo>
                  <a:pt x="643887" y="167838"/>
                </a:moveTo>
                <a:lnTo>
                  <a:pt x="645798" y="168730"/>
                </a:lnTo>
                <a:lnTo>
                  <a:pt x="646095" y="168730"/>
                </a:lnTo>
                <a:lnTo>
                  <a:pt x="643887" y="167838"/>
                </a:lnTo>
                <a:close/>
              </a:path>
              <a:path w="1348104" h="626110">
                <a:moveTo>
                  <a:pt x="642478" y="167268"/>
                </a:moveTo>
                <a:lnTo>
                  <a:pt x="643784" y="167843"/>
                </a:lnTo>
                <a:lnTo>
                  <a:pt x="642478" y="167268"/>
                </a:lnTo>
                <a:close/>
              </a:path>
              <a:path w="1348104" h="626110">
                <a:moveTo>
                  <a:pt x="1067852" y="390470"/>
                </a:moveTo>
                <a:lnTo>
                  <a:pt x="913729" y="390470"/>
                </a:lnTo>
                <a:lnTo>
                  <a:pt x="915057" y="391135"/>
                </a:lnTo>
                <a:lnTo>
                  <a:pt x="1016229" y="446271"/>
                </a:lnTo>
                <a:lnTo>
                  <a:pt x="1031630" y="454907"/>
                </a:lnTo>
                <a:lnTo>
                  <a:pt x="1067852" y="390470"/>
                </a:lnTo>
                <a:close/>
              </a:path>
              <a:path w="1348104" h="626110">
                <a:moveTo>
                  <a:pt x="1015698" y="446005"/>
                </a:moveTo>
                <a:lnTo>
                  <a:pt x="1016173" y="446271"/>
                </a:lnTo>
                <a:lnTo>
                  <a:pt x="1015698" y="446005"/>
                </a:lnTo>
                <a:close/>
              </a:path>
              <a:path w="1348104" h="626110">
                <a:moveTo>
                  <a:pt x="913815" y="390517"/>
                </a:moveTo>
                <a:lnTo>
                  <a:pt x="914950" y="391135"/>
                </a:lnTo>
                <a:lnTo>
                  <a:pt x="913815" y="390517"/>
                </a:lnTo>
                <a:close/>
              </a:path>
              <a:path w="1348104" h="626110">
                <a:moveTo>
                  <a:pt x="934574" y="297337"/>
                </a:moveTo>
                <a:lnTo>
                  <a:pt x="893150" y="380240"/>
                </a:lnTo>
                <a:lnTo>
                  <a:pt x="913815" y="390517"/>
                </a:lnTo>
                <a:lnTo>
                  <a:pt x="1067852" y="390470"/>
                </a:lnTo>
                <a:lnTo>
                  <a:pt x="1077038" y="374129"/>
                </a:lnTo>
                <a:lnTo>
                  <a:pt x="1061105" y="365227"/>
                </a:lnTo>
                <a:lnTo>
                  <a:pt x="1060574" y="364829"/>
                </a:lnTo>
                <a:lnTo>
                  <a:pt x="956482" y="308231"/>
                </a:lnTo>
                <a:lnTo>
                  <a:pt x="934574" y="297337"/>
                </a:lnTo>
                <a:close/>
              </a:path>
              <a:path w="1348104" h="626110">
                <a:moveTo>
                  <a:pt x="1215252" y="459557"/>
                </a:moveTo>
                <a:lnTo>
                  <a:pt x="1164268" y="536880"/>
                </a:lnTo>
                <a:lnTo>
                  <a:pt x="1217111" y="571822"/>
                </a:lnTo>
                <a:lnTo>
                  <a:pt x="1294782" y="626028"/>
                </a:lnTo>
                <a:lnTo>
                  <a:pt x="1347758" y="549900"/>
                </a:lnTo>
                <a:lnTo>
                  <a:pt x="1269025" y="495163"/>
                </a:lnTo>
                <a:lnTo>
                  <a:pt x="1268095" y="494498"/>
                </a:lnTo>
                <a:lnTo>
                  <a:pt x="1215252" y="459557"/>
                </a:lnTo>
                <a:close/>
              </a:path>
              <a:path w="1348104" h="626110">
                <a:moveTo>
                  <a:pt x="1216049" y="571158"/>
                </a:moveTo>
                <a:lnTo>
                  <a:pt x="1217002" y="571822"/>
                </a:lnTo>
                <a:lnTo>
                  <a:pt x="1216049" y="571158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547914" y="3863260"/>
            <a:ext cx="488315" cy="173990"/>
          </a:xfrm>
          <a:custGeom>
            <a:avLst/>
            <a:gdLst/>
            <a:ahLst/>
            <a:cxnLst/>
            <a:rect l="l" t="t" r="r" b="b"/>
            <a:pathLst>
              <a:path w="488315" h="173989">
                <a:moveTo>
                  <a:pt x="158794" y="45304"/>
                </a:moveTo>
                <a:lnTo>
                  <a:pt x="137816" y="49290"/>
                </a:lnTo>
                <a:lnTo>
                  <a:pt x="135824" y="49689"/>
                </a:lnTo>
                <a:lnTo>
                  <a:pt x="94001" y="59653"/>
                </a:lnTo>
                <a:lnTo>
                  <a:pt x="93736" y="59786"/>
                </a:lnTo>
                <a:lnTo>
                  <a:pt x="47797" y="70946"/>
                </a:lnTo>
                <a:lnTo>
                  <a:pt x="0" y="83966"/>
                </a:lnTo>
                <a:lnTo>
                  <a:pt x="24164" y="173380"/>
                </a:lnTo>
                <a:lnTo>
                  <a:pt x="70976" y="160758"/>
                </a:lnTo>
                <a:lnTo>
                  <a:pt x="115776" y="149731"/>
                </a:lnTo>
                <a:lnTo>
                  <a:pt x="115937" y="149731"/>
                </a:lnTo>
                <a:lnTo>
                  <a:pt x="155655" y="140298"/>
                </a:lnTo>
                <a:lnTo>
                  <a:pt x="155209" y="140298"/>
                </a:lnTo>
                <a:lnTo>
                  <a:pt x="176187" y="136312"/>
                </a:lnTo>
                <a:lnTo>
                  <a:pt x="158794" y="45304"/>
                </a:lnTo>
                <a:close/>
              </a:path>
              <a:path w="488315" h="173989">
                <a:moveTo>
                  <a:pt x="71764" y="160546"/>
                </a:moveTo>
                <a:lnTo>
                  <a:pt x="70899" y="160758"/>
                </a:lnTo>
                <a:lnTo>
                  <a:pt x="71764" y="160546"/>
                </a:lnTo>
                <a:close/>
              </a:path>
              <a:path w="488315" h="173989">
                <a:moveTo>
                  <a:pt x="115937" y="149731"/>
                </a:moveTo>
                <a:lnTo>
                  <a:pt x="115776" y="149731"/>
                </a:lnTo>
                <a:lnTo>
                  <a:pt x="115377" y="149864"/>
                </a:lnTo>
                <a:lnTo>
                  <a:pt x="115937" y="149731"/>
                </a:lnTo>
                <a:close/>
              </a:path>
              <a:path w="488315" h="173989">
                <a:moveTo>
                  <a:pt x="157333" y="139899"/>
                </a:moveTo>
                <a:lnTo>
                  <a:pt x="155209" y="140298"/>
                </a:lnTo>
                <a:lnTo>
                  <a:pt x="155655" y="140298"/>
                </a:lnTo>
                <a:lnTo>
                  <a:pt x="157333" y="139899"/>
                </a:lnTo>
                <a:close/>
              </a:path>
              <a:path w="488315" h="173989">
                <a:moveTo>
                  <a:pt x="437613" y="4782"/>
                </a:moveTo>
                <a:lnTo>
                  <a:pt x="388886" y="9831"/>
                </a:lnTo>
                <a:lnTo>
                  <a:pt x="387425" y="9964"/>
                </a:lnTo>
                <a:lnTo>
                  <a:pt x="342549" y="15943"/>
                </a:lnTo>
                <a:lnTo>
                  <a:pt x="343212" y="15943"/>
                </a:lnTo>
                <a:lnTo>
                  <a:pt x="318252" y="18865"/>
                </a:lnTo>
                <a:lnTo>
                  <a:pt x="329404" y="110936"/>
                </a:lnTo>
                <a:lnTo>
                  <a:pt x="354232" y="107881"/>
                </a:lnTo>
                <a:lnTo>
                  <a:pt x="354896" y="107881"/>
                </a:lnTo>
                <a:lnTo>
                  <a:pt x="398646" y="102035"/>
                </a:lnTo>
                <a:lnTo>
                  <a:pt x="398180" y="102035"/>
                </a:lnTo>
                <a:lnTo>
                  <a:pt x="447039" y="97119"/>
                </a:lnTo>
                <a:lnTo>
                  <a:pt x="487933" y="91938"/>
                </a:lnTo>
                <a:lnTo>
                  <a:pt x="476999" y="4915"/>
                </a:lnTo>
                <a:lnTo>
                  <a:pt x="436550" y="4915"/>
                </a:lnTo>
                <a:lnTo>
                  <a:pt x="437613" y="4782"/>
                </a:lnTo>
                <a:close/>
              </a:path>
              <a:path w="488315" h="173989">
                <a:moveTo>
                  <a:pt x="399640" y="101902"/>
                </a:moveTo>
                <a:lnTo>
                  <a:pt x="398180" y="102035"/>
                </a:lnTo>
                <a:lnTo>
                  <a:pt x="398646" y="102035"/>
                </a:lnTo>
                <a:lnTo>
                  <a:pt x="399640" y="101902"/>
                </a:lnTo>
                <a:close/>
              </a:path>
              <a:path w="488315" h="173989">
                <a:moveTo>
                  <a:pt x="476382" y="0"/>
                </a:moveTo>
                <a:lnTo>
                  <a:pt x="436550" y="4915"/>
                </a:lnTo>
                <a:lnTo>
                  <a:pt x="476999" y="4915"/>
                </a:lnTo>
                <a:lnTo>
                  <a:pt x="476382" y="0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7617955" y="8283526"/>
            <a:ext cx="851535" cy="798195"/>
          </a:xfrm>
          <a:custGeom>
            <a:avLst/>
            <a:gdLst/>
            <a:ahLst/>
            <a:cxnLst/>
            <a:rect l="l" t="t" r="r" b="b"/>
            <a:pathLst>
              <a:path w="851534" h="798195">
                <a:moveTo>
                  <a:pt x="831876" y="81017"/>
                </a:moveTo>
                <a:lnTo>
                  <a:pt x="729443" y="81017"/>
                </a:lnTo>
                <a:lnTo>
                  <a:pt x="727983" y="83727"/>
                </a:lnTo>
                <a:lnTo>
                  <a:pt x="696516" y="139820"/>
                </a:lnTo>
                <a:lnTo>
                  <a:pt x="777374" y="185071"/>
                </a:lnTo>
                <a:lnTo>
                  <a:pt x="810168" y="126268"/>
                </a:lnTo>
                <a:lnTo>
                  <a:pt x="811629" y="123571"/>
                </a:lnTo>
                <a:lnTo>
                  <a:pt x="831876" y="81017"/>
                </a:lnTo>
                <a:close/>
              </a:path>
              <a:path w="851534" h="798195">
                <a:moveTo>
                  <a:pt x="728306" y="83048"/>
                </a:moveTo>
                <a:lnTo>
                  <a:pt x="727926" y="83727"/>
                </a:lnTo>
                <a:lnTo>
                  <a:pt x="728306" y="83048"/>
                </a:lnTo>
                <a:close/>
              </a:path>
              <a:path w="851534" h="798195">
                <a:moveTo>
                  <a:pt x="729443" y="81017"/>
                </a:moveTo>
                <a:lnTo>
                  <a:pt x="728306" y="83048"/>
                </a:lnTo>
                <a:lnTo>
                  <a:pt x="727983" y="83727"/>
                </a:lnTo>
                <a:lnTo>
                  <a:pt x="729443" y="81017"/>
                </a:lnTo>
                <a:close/>
              </a:path>
              <a:path w="851534" h="798195">
                <a:moveTo>
                  <a:pt x="767814" y="0"/>
                </a:moveTo>
                <a:lnTo>
                  <a:pt x="728306" y="83048"/>
                </a:lnTo>
                <a:lnTo>
                  <a:pt x="729443" y="81017"/>
                </a:lnTo>
                <a:lnTo>
                  <a:pt x="831876" y="81017"/>
                </a:lnTo>
                <a:lnTo>
                  <a:pt x="851460" y="39857"/>
                </a:lnTo>
                <a:lnTo>
                  <a:pt x="767814" y="0"/>
                </a:lnTo>
                <a:close/>
              </a:path>
              <a:path w="851534" h="798195">
                <a:moveTo>
                  <a:pt x="657480" y="362636"/>
                </a:moveTo>
                <a:lnTo>
                  <a:pt x="536129" y="362636"/>
                </a:lnTo>
                <a:lnTo>
                  <a:pt x="534270" y="364683"/>
                </a:lnTo>
                <a:lnTo>
                  <a:pt x="514222" y="385555"/>
                </a:lnTo>
                <a:lnTo>
                  <a:pt x="581138" y="449619"/>
                </a:lnTo>
                <a:lnTo>
                  <a:pt x="603045" y="426701"/>
                </a:lnTo>
                <a:lnTo>
                  <a:pt x="604904" y="424655"/>
                </a:lnTo>
                <a:lnTo>
                  <a:pt x="657480" y="362636"/>
                </a:lnTo>
                <a:close/>
              </a:path>
              <a:path w="851534" h="798195">
                <a:moveTo>
                  <a:pt x="535030" y="363786"/>
                </a:moveTo>
                <a:lnTo>
                  <a:pt x="534173" y="364683"/>
                </a:lnTo>
                <a:lnTo>
                  <a:pt x="535030" y="363786"/>
                </a:lnTo>
                <a:close/>
              </a:path>
              <a:path w="851534" h="798195">
                <a:moveTo>
                  <a:pt x="536129" y="362636"/>
                </a:moveTo>
                <a:lnTo>
                  <a:pt x="535030" y="363786"/>
                </a:lnTo>
                <a:lnTo>
                  <a:pt x="534270" y="364683"/>
                </a:lnTo>
                <a:lnTo>
                  <a:pt x="536129" y="362636"/>
                </a:lnTo>
                <a:close/>
              </a:path>
              <a:path w="851534" h="798195">
                <a:moveTo>
                  <a:pt x="588685" y="300496"/>
                </a:moveTo>
                <a:lnTo>
                  <a:pt x="535030" y="363786"/>
                </a:lnTo>
                <a:lnTo>
                  <a:pt x="536129" y="362636"/>
                </a:lnTo>
                <a:lnTo>
                  <a:pt x="657480" y="362636"/>
                </a:lnTo>
                <a:lnTo>
                  <a:pt x="660668" y="358877"/>
                </a:lnTo>
                <a:lnTo>
                  <a:pt x="663191" y="355608"/>
                </a:lnTo>
                <a:lnTo>
                  <a:pt x="687089" y="321729"/>
                </a:lnTo>
                <a:lnTo>
                  <a:pt x="659380" y="302159"/>
                </a:lnTo>
                <a:lnTo>
                  <a:pt x="587511" y="302159"/>
                </a:lnTo>
                <a:lnTo>
                  <a:pt x="588685" y="300496"/>
                </a:lnTo>
                <a:close/>
              </a:path>
              <a:path w="851534" h="798195">
                <a:moveTo>
                  <a:pt x="590034" y="298904"/>
                </a:moveTo>
                <a:lnTo>
                  <a:pt x="588685" y="300496"/>
                </a:lnTo>
                <a:lnTo>
                  <a:pt x="587511" y="302159"/>
                </a:lnTo>
                <a:lnTo>
                  <a:pt x="590034" y="298904"/>
                </a:lnTo>
                <a:close/>
              </a:path>
              <a:path w="851534" h="798195">
                <a:moveTo>
                  <a:pt x="654771" y="298904"/>
                </a:moveTo>
                <a:lnTo>
                  <a:pt x="590034" y="298904"/>
                </a:lnTo>
                <a:lnTo>
                  <a:pt x="587511" y="302159"/>
                </a:lnTo>
                <a:lnTo>
                  <a:pt x="659380" y="302159"/>
                </a:lnTo>
                <a:lnTo>
                  <a:pt x="654771" y="298904"/>
                </a:lnTo>
                <a:close/>
              </a:path>
              <a:path w="851534" h="798195">
                <a:moveTo>
                  <a:pt x="611410" y="268280"/>
                </a:moveTo>
                <a:lnTo>
                  <a:pt x="588685" y="300496"/>
                </a:lnTo>
                <a:lnTo>
                  <a:pt x="590034" y="298904"/>
                </a:lnTo>
                <a:lnTo>
                  <a:pt x="654771" y="298904"/>
                </a:lnTo>
                <a:lnTo>
                  <a:pt x="611410" y="268280"/>
                </a:lnTo>
                <a:close/>
              </a:path>
              <a:path w="851534" h="798195">
                <a:moveTo>
                  <a:pt x="291565" y="572951"/>
                </a:moveTo>
                <a:lnTo>
                  <a:pt x="277624" y="581919"/>
                </a:lnTo>
                <a:lnTo>
                  <a:pt x="327678" y="659894"/>
                </a:lnTo>
                <a:lnTo>
                  <a:pt x="341619" y="650926"/>
                </a:lnTo>
                <a:lnTo>
                  <a:pt x="343212" y="649876"/>
                </a:lnTo>
                <a:lnTo>
                  <a:pt x="409996" y="603030"/>
                </a:lnTo>
                <a:lnTo>
                  <a:pt x="412519" y="601064"/>
                </a:lnTo>
                <a:lnTo>
                  <a:pt x="445794" y="574001"/>
                </a:lnTo>
                <a:lnTo>
                  <a:pt x="290104" y="574001"/>
                </a:lnTo>
                <a:lnTo>
                  <a:pt x="291565" y="572951"/>
                </a:lnTo>
                <a:close/>
              </a:path>
              <a:path w="851534" h="798195">
                <a:moveTo>
                  <a:pt x="355026" y="528371"/>
                </a:moveTo>
                <a:lnTo>
                  <a:pt x="290104" y="574001"/>
                </a:lnTo>
                <a:lnTo>
                  <a:pt x="445794" y="574001"/>
                </a:lnTo>
                <a:lnTo>
                  <a:pt x="460316" y="562190"/>
                </a:lnTo>
                <a:lnTo>
                  <a:pt x="433520" y="529121"/>
                </a:lnTo>
                <a:lnTo>
                  <a:pt x="354100" y="529121"/>
                </a:lnTo>
                <a:lnTo>
                  <a:pt x="355026" y="528371"/>
                </a:lnTo>
                <a:close/>
              </a:path>
              <a:path w="851534" h="798195">
                <a:moveTo>
                  <a:pt x="356755" y="527155"/>
                </a:moveTo>
                <a:lnTo>
                  <a:pt x="355026" y="528371"/>
                </a:lnTo>
                <a:lnTo>
                  <a:pt x="354100" y="529121"/>
                </a:lnTo>
                <a:lnTo>
                  <a:pt x="356755" y="527155"/>
                </a:lnTo>
                <a:close/>
              </a:path>
              <a:path w="851534" h="798195">
                <a:moveTo>
                  <a:pt x="431927" y="527155"/>
                </a:moveTo>
                <a:lnTo>
                  <a:pt x="356755" y="527155"/>
                </a:lnTo>
                <a:lnTo>
                  <a:pt x="354100" y="529121"/>
                </a:lnTo>
                <a:lnTo>
                  <a:pt x="433520" y="529121"/>
                </a:lnTo>
                <a:lnTo>
                  <a:pt x="431927" y="527155"/>
                </a:lnTo>
                <a:close/>
              </a:path>
              <a:path w="851534" h="798195">
                <a:moveTo>
                  <a:pt x="402030" y="490260"/>
                </a:moveTo>
                <a:lnTo>
                  <a:pt x="355026" y="528371"/>
                </a:lnTo>
                <a:lnTo>
                  <a:pt x="356755" y="527155"/>
                </a:lnTo>
                <a:lnTo>
                  <a:pt x="431927" y="527155"/>
                </a:lnTo>
                <a:lnTo>
                  <a:pt x="402030" y="490260"/>
                </a:lnTo>
                <a:close/>
              </a:path>
              <a:path w="851534" h="798195">
                <a:moveTo>
                  <a:pt x="15877" y="704261"/>
                </a:moveTo>
                <a:lnTo>
                  <a:pt x="0" y="709228"/>
                </a:lnTo>
                <a:lnTo>
                  <a:pt x="27616" y="797696"/>
                </a:lnTo>
                <a:lnTo>
                  <a:pt x="43681" y="792711"/>
                </a:lnTo>
                <a:lnTo>
                  <a:pt x="118830" y="766290"/>
                </a:lnTo>
                <a:lnTo>
                  <a:pt x="121883" y="765088"/>
                </a:lnTo>
                <a:lnTo>
                  <a:pt x="181630" y="739177"/>
                </a:lnTo>
                <a:lnTo>
                  <a:pt x="166745" y="704755"/>
                </a:lnTo>
                <a:lnTo>
                  <a:pt x="14472" y="704755"/>
                </a:lnTo>
                <a:lnTo>
                  <a:pt x="15877" y="704261"/>
                </a:lnTo>
                <a:close/>
              </a:path>
              <a:path w="851534" h="798195">
                <a:moveTo>
                  <a:pt x="166524" y="704243"/>
                </a:moveTo>
                <a:lnTo>
                  <a:pt x="15932" y="704243"/>
                </a:lnTo>
                <a:lnTo>
                  <a:pt x="14472" y="704755"/>
                </a:lnTo>
                <a:lnTo>
                  <a:pt x="166745" y="704755"/>
                </a:lnTo>
                <a:lnTo>
                  <a:pt x="166524" y="704243"/>
                </a:lnTo>
                <a:close/>
              </a:path>
              <a:path w="851534" h="798195">
                <a:moveTo>
                  <a:pt x="86592" y="679391"/>
                </a:moveTo>
                <a:lnTo>
                  <a:pt x="15877" y="704261"/>
                </a:lnTo>
                <a:lnTo>
                  <a:pt x="166524" y="704243"/>
                </a:lnTo>
                <a:lnTo>
                  <a:pt x="156056" y="680035"/>
                </a:lnTo>
                <a:lnTo>
                  <a:pt x="85106" y="680035"/>
                </a:lnTo>
                <a:lnTo>
                  <a:pt x="86592" y="679391"/>
                </a:lnTo>
                <a:close/>
              </a:path>
              <a:path w="851534" h="798195">
                <a:moveTo>
                  <a:pt x="88159" y="678839"/>
                </a:moveTo>
                <a:lnTo>
                  <a:pt x="86592" y="679391"/>
                </a:lnTo>
                <a:lnTo>
                  <a:pt x="85106" y="680035"/>
                </a:lnTo>
                <a:lnTo>
                  <a:pt x="88159" y="678839"/>
                </a:lnTo>
                <a:close/>
              </a:path>
              <a:path w="851534" h="798195">
                <a:moveTo>
                  <a:pt x="155539" y="678839"/>
                </a:moveTo>
                <a:lnTo>
                  <a:pt x="88159" y="678839"/>
                </a:lnTo>
                <a:lnTo>
                  <a:pt x="85106" y="680035"/>
                </a:lnTo>
                <a:lnTo>
                  <a:pt x="156056" y="680035"/>
                </a:lnTo>
                <a:lnTo>
                  <a:pt x="155539" y="678839"/>
                </a:lnTo>
                <a:close/>
              </a:path>
              <a:path w="851534" h="798195">
                <a:moveTo>
                  <a:pt x="144853" y="654128"/>
                </a:moveTo>
                <a:lnTo>
                  <a:pt x="86592" y="679391"/>
                </a:lnTo>
                <a:lnTo>
                  <a:pt x="88159" y="678839"/>
                </a:lnTo>
                <a:lnTo>
                  <a:pt x="155539" y="678839"/>
                </a:lnTo>
                <a:lnTo>
                  <a:pt x="144853" y="654128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642549" y="5453309"/>
            <a:ext cx="156210" cy="1357630"/>
          </a:xfrm>
          <a:custGeom>
            <a:avLst/>
            <a:gdLst/>
            <a:ahLst/>
            <a:cxnLst/>
            <a:rect l="l" t="t" r="r" b="b"/>
            <a:pathLst>
              <a:path w="156209" h="1357629">
                <a:moveTo>
                  <a:pt x="156005" y="145214"/>
                </a:moveTo>
                <a:lnTo>
                  <a:pt x="63464" y="145214"/>
                </a:lnTo>
                <a:lnTo>
                  <a:pt x="63464" y="174177"/>
                </a:lnTo>
                <a:lnTo>
                  <a:pt x="156005" y="174177"/>
                </a:lnTo>
                <a:lnTo>
                  <a:pt x="156005" y="145214"/>
                </a:lnTo>
                <a:close/>
              </a:path>
              <a:path w="156209" h="1357629">
                <a:moveTo>
                  <a:pt x="155076" y="82505"/>
                </a:moveTo>
                <a:lnTo>
                  <a:pt x="62402" y="82505"/>
                </a:lnTo>
                <a:lnTo>
                  <a:pt x="62402" y="112663"/>
                </a:lnTo>
                <a:lnTo>
                  <a:pt x="63464" y="146542"/>
                </a:lnTo>
                <a:lnTo>
                  <a:pt x="63464" y="145214"/>
                </a:lnTo>
                <a:lnTo>
                  <a:pt x="156005" y="145214"/>
                </a:lnTo>
                <a:lnTo>
                  <a:pt x="156005" y="143885"/>
                </a:lnTo>
                <a:lnTo>
                  <a:pt x="155149" y="112663"/>
                </a:lnTo>
                <a:lnTo>
                  <a:pt x="155076" y="111335"/>
                </a:lnTo>
                <a:lnTo>
                  <a:pt x="155076" y="82505"/>
                </a:lnTo>
                <a:close/>
              </a:path>
              <a:path w="156209" h="1357629">
                <a:moveTo>
                  <a:pt x="155076" y="110006"/>
                </a:moveTo>
                <a:lnTo>
                  <a:pt x="155076" y="111335"/>
                </a:lnTo>
                <a:lnTo>
                  <a:pt x="155076" y="110006"/>
                </a:lnTo>
                <a:close/>
              </a:path>
              <a:path w="156209" h="1357629">
                <a:moveTo>
                  <a:pt x="154164" y="60450"/>
                </a:moveTo>
                <a:lnTo>
                  <a:pt x="61472" y="60450"/>
                </a:lnTo>
                <a:lnTo>
                  <a:pt x="62402" y="84365"/>
                </a:lnTo>
                <a:lnTo>
                  <a:pt x="62402" y="82505"/>
                </a:lnTo>
                <a:lnTo>
                  <a:pt x="155076" y="82505"/>
                </a:lnTo>
                <a:lnTo>
                  <a:pt x="154943" y="80512"/>
                </a:lnTo>
                <a:lnTo>
                  <a:pt x="154164" y="60450"/>
                </a:lnTo>
                <a:close/>
              </a:path>
              <a:path w="156209" h="1357629">
                <a:moveTo>
                  <a:pt x="60410" y="17670"/>
                </a:moveTo>
                <a:lnTo>
                  <a:pt x="60410" y="39591"/>
                </a:lnTo>
                <a:lnTo>
                  <a:pt x="60543" y="41983"/>
                </a:lnTo>
                <a:lnTo>
                  <a:pt x="61472" y="60982"/>
                </a:lnTo>
                <a:lnTo>
                  <a:pt x="61472" y="60450"/>
                </a:lnTo>
                <a:lnTo>
                  <a:pt x="154164" y="60450"/>
                </a:lnTo>
                <a:lnTo>
                  <a:pt x="154014" y="56597"/>
                </a:lnTo>
                <a:lnTo>
                  <a:pt x="154014" y="56066"/>
                </a:lnTo>
                <a:lnTo>
                  <a:pt x="152952" y="37200"/>
                </a:lnTo>
                <a:lnTo>
                  <a:pt x="153084" y="37200"/>
                </a:lnTo>
                <a:lnTo>
                  <a:pt x="153084" y="32284"/>
                </a:lnTo>
                <a:lnTo>
                  <a:pt x="62800" y="32284"/>
                </a:lnTo>
                <a:lnTo>
                  <a:pt x="61871" y="29361"/>
                </a:lnTo>
                <a:lnTo>
                  <a:pt x="62299" y="29218"/>
                </a:lnTo>
                <a:lnTo>
                  <a:pt x="60410" y="17670"/>
                </a:lnTo>
                <a:close/>
              </a:path>
              <a:path w="156209" h="1357629">
                <a:moveTo>
                  <a:pt x="153084" y="37200"/>
                </a:moveTo>
                <a:lnTo>
                  <a:pt x="152952" y="37200"/>
                </a:lnTo>
                <a:lnTo>
                  <a:pt x="153084" y="39558"/>
                </a:lnTo>
                <a:lnTo>
                  <a:pt x="153084" y="37200"/>
                </a:lnTo>
                <a:close/>
              </a:path>
              <a:path w="156209" h="1357629">
                <a:moveTo>
                  <a:pt x="62299" y="29218"/>
                </a:moveTo>
                <a:lnTo>
                  <a:pt x="61871" y="29361"/>
                </a:lnTo>
                <a:lnTo>
                  <a:pt x="62800" y="32284"/>
                </a:lnTo>
                <a:lnTo>
                  <a:pt x="62299" y="29218"/>
                </a:lnTo>
                <a:close/>
              </a:path>
              <a:path w="156209" h="1357629">
                <a:moveTo>
                  <a:pt x="149632" y="0"/>
                </a:moveTo>
                <a:lnTo>
                  <a:pt x="62299" y="29218"/>
                </a:lnTo>
                <a:lnTo>
                  <a:pt x="62800" y="32284"/>
                </a:lnTo>
                <a:lnTo>
                  <a:pt x="153084" y="32284"/>
                </a:lnTo>
                <a:lnTo>
                  <a:pt x="153084" y="17670"/>
                </a:lnTo>
                <a:lnTo>
                  <a:pt x="150695" y="3055"/>
                </a:lnTo>
                <a:lnTo>
                  <a:pt x="149632" y="0"/>
                </a:lnTo>
                <a:close/>
              </a:path>
              <a:path w="156209" h="1357629">
                <a:moveTo>
                  <a:pt x="63464" y="332677"/>
                </a:moveTo>
                <a:lnTo>
                  <a:pt x="62375" y="384359"/>
                </a:lnTo>
                <a:lnTo>
                  <a:pt x="61438" y="444942"/>
                </a:lnTo>
                <a:lnTo>
                  <a:pt x="60410" y="492107"/>
                </a:lnTo>
                <a:lnTo>
                  <a:pt x="153084" y="493967"/>
                </a:lnTo>
                <a:lnTo>
                  <a:pt x="154042" y="443348"/>
                </a:lnTo>
                <a:lnTo>
                  <a:pt x="155108" y="382632"/>
                </a:lnTo>
                <a:lnTo>
                  <a:pt x="156005" y="334537"/>
                </a:lnTo>
                <a:lnTo>
                  <a:pt x="63464" y="332677"/>
                </a:lnTo>
                <a:close/>
              </a:path>
              <a:path w="156209" h="1357629">
                <a:moveTo>
                  <a:pt x="61472" y="443348"/>
                </a:moveTo>
                <a:lnTo>
                  <a:pt x="61470" y="443481"/>
                </a:lnTo>
                <a:lnTo>
                  <a:pt x="61472" y="443348"/>
                </a:lnTo>
                <a:close/>
              </a:path>
              <a:path w="156209" h="1357629">
                <a:moveTo>
                  <a:pt x="155078" y="384226"/>
                </a:moveTo>
                <a:lnTo>
                  <a:pt x="155076" y="384359"/>
                </a:lnTo>
                <a:lnTo>
                  <a:pt x="155078" y="384226"/>
                </a:lnTo>
                <a:close/>
              </a:path>
              <a:path w="156209" h="1357629">
                <a:moveTo>
                  <a:pt x="46725" y="800270"/>
                </a:moveTo>
                <a:lnTo>
                  <a:pt x="45938" y="805387"/>
                </a:lnTo>
                <a:lnTo>
                  <a:pt x="137683" y="818540"/>
                </a:lnTo>
                <a:lnTo>
                  <a:pt x="138612" y="811631"/>
                </a:lnTo>
                <a:lnTo>
                  <a:pt x="139011" y="807380"/>
                </a:lnTo>
                <a:lnTo>
                  <a:pt x="139243" y="802730"/>
                </a:lnTo>
                <a:lnTo>
                  <a:pt x="46602" y="802730"/>
                </a:lnTo>
                <a:lnTo>
                  <a:pt x="46725" y="800270"/>
                </a:lnTo>
                <a:close/>
              </a:path>
              <a:path w="156209" h="1357629">
                <a:moveTo>
                  <a:pt x="47000" y="798478"/>
                </a:moveTo>
                <a:lnTo>
                  <a:pt x="46725" y="800270"/>
                </a:lnTo>
                <a:lnTo>
                  <a:pt x="46602" y="802730"/>
                </a:lnTo>
                <a:lnTo>
                  <a:pt x="47000" y="798478"/>
                </a:lnTo>
                <a:close/>
              </a:path>
              <a:path w="156209" h="1357629">
                <a:moveTo>
                  <a:pt x="139456" y="798478"/>
                </a:moveTo>
                <a:lnTo>
                  <a:pt x="47000" y="798478"/>
                </a:lnTo>
                <a:lnTo>
                  <a:pt x="46602" y="802730"/>
                </a:lnTo>
                <a:lnTo>
                  <a:pt x="139243" y="802730"/>
                </a:lnTo>
                <a:lnTo>
                  <a:pt x="139456" y="798478"/>
                </a:lnTo>
                <a:close/>
              </a:path>
              <a:path w="156209" h="1357629">
                <a:moveTo>
                  <a:pt x="54568" y="649943"/>
                </a:moveTo>
                <a:lnTo>
                  <a:pt x="50585" y="722749"/>
                </a:lnTo>
                <a:lnTo>
                  <a:pt x="46725" y="800270"/>
                </a:lnTo>
                <a:lnTo>
                  <a:pt x="47000" y="798478"/>
                </a:lnTo>
                <a:lnTo>
                  <a:pt x="139456" y="798478"/>
                </a:lnTo>
                <a:lnTo>
                  <a:pt x="143001" y="727665"/>
                </a:lnTo>
                <a:lnTo>
                  <a:pt x="146977" y="655124"/>
                </a:lnTo>
                <a:lnTo>
                  <a:pt x="54568" y="649943"/>
                </a:lnTo>
                <a:close/>
              </a:path>
              <a:path w="156209" h="1357629">
                <a:moveTo>
                  <a:pt x="143001" y="727665"/>
                </a:moveTo>
                <a:lnTo>
                  <a:pt x="142994" y="727798"/>
                </a:lnTo>
                <a:lnTo>
                  <a:pt x="143001" y="727665"/>
                </a:lnTo>
                <a:close/>
              </a:path>
              <a:path w="156209" h="1357629">
                <a:moveTo>
                  <a:pt x="36910" y="959237"/>
                </a:moveTo>
                <a:lnTo>
                  <a:pt x="35980" y="963223"/>
                </a:lnTo>
                <a:lnTo>
                  <a:pt x="34653" y="970796"/>
                </a:lnTo>
                <a:lnTo>
                  <a:pt x="27749" y="1060608"/>
                </a:lnTo>
                <a:lnTo>
                  <a:pt x="21774" y="1125709"/>
                </a:lnTo>
                <a:lnTo>
                  <a:pt x="114050" y="1134079"/>
                </a:lnTo>
                <a:lnTo>
                  <a:pt x="120024" y="1068314"/>
                </a:lnTo>
                <a:lnTo>
                  <a:pt x="120024" y="1067782"/>
                </a:lnTo>
                <a:lnTo>
                  <a:pt x="126467" y="985676"/>
                </a:lnTo>
                <a:lnTo>
                  <a:pt x="125734" y="985676"/>
                </a:lnTo>
                <a:lnTo>
                  <a:pt x="126448" y="981603"/>
                </a:lnTo>
                <a:lnTo>
                  <a:pt x="36910" y="959237"/>
                </a:lnTo>
                <a:close/>
              </a:path>
              <a:path w="156209" h="1357629">
                <a:moveTo>
                  <a:pt x="27749" y="1059944"/>
                </a:moveTo>
                <a:lnTo>
                  <a:pt x="27688" y="1060608"/>
                </a:lnTo>
                <a:lnTo>
                  <a:pt x="27749" y="1059944"/>
                </a:lnTo>
                <a:close/>
              </a:path>
              <a:path w="156209" h="1357629">
                <a:moveTo>
                  <a:pt x="126448" y="981603"/>
                </a:moveTo>
                <a:lnTo>
                  <a:pt x="125734" y="985676"/>
                </a:lnTo>
                <a:lnTo>
                  <a:pt x="126773" y="981775"/>
                </a:lnTo>
                <a:lnTo>
                  <a:pt x="126448" y="981603"/>
                </a:lnTo>
                <a:close/>
              </a:path>
              <a:path w="156209" h="1357629">
                <a:moveTo>
                  <a:pt x="126773" y="981775"/>
                </a:moveTo>
                <a:lnTo>
                  <a:pt x="125734" y="985676"/>
                </a:lnTo>
                <a:lnTo>
                  <a:pt x="126467" y="985676"/>
                </a:lnTo>
                <a:lnTo>
                  <a:pt x="126773" y="981775"/>
                </a:lnTo>
                <a:close/>
              </a:path>
              <a:path w="156209" h="1357629">
                <a:moveTo>
                  <a:pt x="127061" y="978103"/>
                </a:moveTo>
                <a:lnTo>
                  <a:pt x="126448" y="981603"/>
                </a:lnTo>
                <a:lnTo>
                  <a:pt x="126780" y="981686"/>
                </a:lnTo>
                <a:lnTo>
                  <a:pt x="127061" y="978103"/>
                </a:lnTo>
                <a:close/>
              </a:path>
              <a:path w="156209" h="1357629">
                <a:moveTo>
                  <a:pt x="6904" y="1283412"/>
                </a:moveTo>
                <a:lnTo>
                  <a:pt x="0" y="1347184"/>
                </a:lnTo>
                <a:lnTo>
                  <a:pt x="92010" y="1357281"/>
                </a:lnTo>
                <a:lnTo>
                  <a:pt x="99047" y="1293376"/>
                </a:lnTo>
                <a:lnTo>
                  <a:pt x="6904" y="1283412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4809730" y="5991519"/>
            <a:ext cx="624205" cy="894080"/>
          </a:xfrm>
          <a:custGeom>
            <a:avLst/>
            <a:gdLst/>
            <a:ahLst/>
            <a:cxnLst/>
            <a:rect l="l" t="t" r="r" b="b"/>
            <a:pathLst>
              <a:path w="624204" h="894079">
                <a:moveTo>
                  <a:pt x="558155" y="0"/>
                </a:moveTo>
                <a:lnTo>
                  <a:pt x="480484" y="78785"/>
                </a:lnTo>
                <a:lnTo>
                  <a:pt x="478891" y="80512"/>
                </a:lnTo>
                <a:lnTo>
                  <a:pt x="445964" y="117313"/>
                </a:lnTo>
                <a:lnTo>
                  <a:pt x="515138" y="179093"/>
                </a:lnTo>
                <a:lnTo>
                  <a:pt x="546525" y="143885"/>
                </a:lnTo>
                <a:lnTo>
                  <a:pt x="548065" y="142158"/>
                </a:lnTo>
                <a:lnTo>
                  <a:pt x="624143" y="65100"/>
                </a:lnTo>
                <a:lnTo>
                  <a:pt x="558155" y="0"/>
                </a:lnTo>
                <a:close/>
              </a:path>
              <a:path w="624204" h="894079">
                <a:moveTo>
                  <a:pt x="548065" y="142158"/>
                </a:moveTo>
                <a:lnTo>
                  <a:pt x="546472" y="143885"/>
                </a:lnTo>
                <a:lnTo>
                  <a:pt x="547030" y="143318"/>
                </a:lnTo>
                <a:lnTo>
                  <a:pt x="548065" y="142158"/>
                </a:lnTo>
                <a:close/>
              </a:path>
              <a:path w="624204" h="894079">
                <a:moveTo>
                  <a:pt x="547030" y="143318"/>
                </a:moveTo>
                <a:lnTo>
                  <a:pt x="546472" y="143885"/>
                </a:lnTo>
                <a:lnTo>
                  <a:pt x="547030" y="143318"/>
                </a:lnTo>
                <a:close/>
              </a:path>
              <a:path w="624204" h="894079">
                <a:moveTo>
                  <a:pt x="548174" y="142158"/>
                </a:moveTo>
                <a:lnTo>
                  <a:pt x="547030" y="143318"/>
                </a:lnTo>
                <a:lnTo>
                  <a:pt x="548174" y="142158"/>
                </a:lnTo>
                <a:close/>
              </a:path>
              <a:path w="624204" h="894079">
                <a:moveTo>
                  <a:pt x="341473" y="241403"/>
                </a:moveTo>
                <a:lnTo>
                  <a:pt x="334436" y="250305"/>
                </a:lnTo>
                <a:lnTo>
                  <a:pt x="333640" y="251368"/>
                </a:lnTo>
                <a:lnTo>
                  <a:pt x="267918" y="341047"/>
                </a:lnTo>
                <a:lnTo>
                  <a:pt x="266989" y="342508"/>
                </a:lnTo>
                <a:lnTo>
                  <a:pt x="246011" y="373332"/>
                </a:lnTo>
                <a:lnTo>
                  <a:pt x="322752" y="425412"/>
                </a:lnTo>
                <a:lnTo>
                  <a:pt x="343598" y="394456"/>
                </a:lnTo>
                <a:lnTo>
                  <a:pt x="343739" y="394456"/>
                </a:lnTo>
                <a:lnTo>
                  <a:pt x="407708" y="307168"/>
                </a:lnTo>
                <a:lnTo>
                  <a:pt x="414497" y="298267"/>
                </a:lnTo>
                <a:lnTo>
                  <a:pt x="341473" y="241403"/>
                </a:lnTo>
                <a:close/>
              </a:path>
              <a:path w="624204" h="894079">
                <a:moveTo>
                  <a:pt x="343739" y="394456"/>
                </a:moveTo>
                <a:lnTo>
                  <a:pt x="343598" y="394456"/>
                </a:lnTo>
                <a:lnTo>
                  <a:pt x="342668" y="395918"/>
                </a:lnTo>
                <a:lnTo>
                  <a:pt x="343739" y="394456"/>
                </a:lnTo>
                <a:close/>
              </a:path>
              <a:path w="624204" h="894079">
                <a:moveTo>
                  <a:pt x="408390" y="306238"/>
                </a:moveTo>
                <a:lnTo>
                  <a:pt x="407593" y="307168"/>
                </a:lnTo>
                <a:lnTo>
                  <a:pt x="408390" y="306238"/>
                </a:lnTo>
                <a:close/>
              </a:path>
              <a:path w="624204" h="894079">
                <a:moveTo>
                  <a:pt x="160639" y="510707"/>
                </a:moveTo>
                <a:lnTo>
                  <a:pt x="145636" y="536615"/>
                </a:lnTo>
                <a:lnTo>
                  <a:pt x="144707" y="538475"/>
                </a:lnTo>
                <a:lnTo>
                  <a:pt x="91904" y="640111"/>
                </a:lnTo>
                <a:lnTo>
                  <a:pt x="90430" y="643167"/>
                </a:lnTo>
                <a:lnTo>
                  <a:pt x="84455" y="657117"/>
                </a:lnTo>
                <a:lnTo>
                  <a:pt x="169535" y="693653"/>
                </a:lnTo>
                <a:lnTo>
                  <a:pt x="174144" y="682892"/>
                </a:lnTo>
                <a:lnTo>
                  <a:pt x="175509" y="679703"/>
                </a:lnTo>
                <a:lnTo>
                  <a:pt x="175707" y="679703"/>
                </a:lnTo>
                <a:lnTo>
                  <a:pt x="225994" y="582982"/>
                </a:lnTo>
                <a:lnTo>
                  <a:pt x="225830" y="582982"/>
                </a:lnTo>
                <a:lnTo>
                  <a:pt x="240833" y="557075"/>
                </a:lnTo>
                <a:lnTo>
                  <a:pt x="160639" y="510707"/>
                </a:lnTo>
                <a:close/>
              </a:path>
              <a:path w="624204" h="894079">
                <a:moveTo>
                  <a:pt x="175509" y="679703"/>
                </a:moveTo>
                <a:lnTo>
                  <a:pt x="174049" y="682892"/>
                </a:lnTo>
                <a:lnTo>
                  <a:pt x="174587" y="681857"/>
                </a:lnTo>
                <a:lnTo>
                  <a:pt x="175509" y="679703"/>
                </a:lnTo>
                <a:close/>
              </a:path>
              <a:path w="624204" h="894079">
                <a:moveTo>
                  <a:pt x="174587" y="681857"/>
                </a:moveTo>
                <a:lnTo>
                  <a:pt x="174049" y="682892"/>
                </a:lnTo>
                <a:lnTo>
                  <a:pt x="174587" y="681857"/>
                </a:lnTo>
                <a:close/>
              </a:path>
              <a:path w="624204" h="894079">
                <a:moveTo>
                  <a:pt x="175707" y="679703"/>
                </a:moveTo>
                <a:lnTo>
                  <a:pt x="175509" y="679703"/>
                </a:lnTo>
                <a:lnTo>
                  <a:pt x="174587" y="681857"/>
                </a:lnTo>
                <a:lnTo>
                  <a:pt x="175707" y="679703"/>
                </a:lnTo>
                <a:close/>
              </a:path>
              <a:path w="624204" h="894079">
                <a:moveTo>
                  <a:pt x="226892" y="581255"/>
                </a:moveTo>
                <a:lnTo>
                  <a:pt x="225830" y="582982"/>
                </a:lnTo>
                <a:lnTo>
                  <a:pt x="225994" y="582982"/>
                </a:lnTo>
                <a:lnTo>
                  <a:pt x="226892" y="581255"/>
                </a:lnTo>
                <a:close/>
              </a:path>
              <a:path w="624204" h="894079">
                <a:moveTo>
                  <a:pt x="20911" y="805653"/>
                </a:moveTo>
                <a:lnTo>
                  <a:pt x="0" y="861453"/>
                </a:lnTo>
                <a:lnTo>
                  <a:pt x="86726" y="894004"/>
                </a:lnTo>
                <a:lnTo>
                  <a:pt x="107637" y="838203"/>
                </a:lnTo>
                <a:lnTo>
                  <a:pt x="20911" y="805653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5895252" y="4905401"/>
            <a:ext cx="1971675" cy="758825"/>
          </a:xfrm>
          <a:custGeom>
            <a:avLst/>
            <a:gdLst/>
            <a:ahLst/>
            <a:cxnLst/>
            <a:rect l="l" t="t" r="r" b="b"/>
            <a:pathLst>
              <a:path w="1971675" h="758825">
                <a:moveTo>
                  <a:pt x="1838612" y="16341"/>
                </a:moveTo>
                <a:lnTo>
                  <a:pt x="1803693" y="21390"/>
                </a:lnTo>
                <a:lnTo>
                  <a:pt x="1816838" y="113195"/>
                </a:lnTo>
                <a:lnTo>
                  <a:pt x="1851624" y="108146"/>
                </a:lnTo>
                <a:lnTo>
                  <a:pt x="1852287" y="108013"/>
                </a:lnTo>
                <a:lnTo>
                  <a:pt x="1884152" y="103098"/>
                </a:lnTo>
                <a:lnTo>
                  <a:pt x="1883754" y="103098"/>
                </a:lnTo>
                <a:lnTo>
                  <a:pt x="1910707" y="99112"/>
                </a:lnTo>
                <a:lnTo>
                  <a:pt x="1910948" y="99112"/>
                </a:lnTo>
                <a:lnTo>
                  <a:pt x="1932747" y="96322"/>
                </a:lnTo>
                <a:lnTo>
                  <a:pt x="1931950" y="96322"/>
                </a:lnTo>
                <a:lnTo>
                  <a:pt x="1948679" y="94462"/>
                </a:lnTo>
                <a:lnTo>
                  <a:pt x="1948281" y="94462"/>
                </a:lnTo>
                <a:lnTo>
                  <a:pt x="1949874" y="94329"/>
                </a:lnTo>
                <a:lnTo>
                  <a:pt x="1950140" y="94329"/>
                </a:lnTo>
                <a:lnTo>
                  <a:pt x="1961292" y="93532"/>
                </a:lnTo>
                <a:lnTo>
                  <a:pt x="1969107" y="92602"/>
                </a:lnTo>
                <a:lnTo>
                  <a:pt x="1965674" y="92602"/>
                </a:lnTo>
                <a:lnTo>
                  <a:pt x="1967665" y="92509"/>
                </a:lnTo>
                <a:lnTo>
                  <a:pt x="1967665" y="16474"/>
                </a:lnTo>
                <a:lnTo>
                  <a:pt x="1837948" y="16474"/>
                </a:lnTo>
                <a:lnTo>
                  <a:pt x="1838612" y="16341"/>
                </a:lnTo>
                <a:close/>
              </a:path>
              <a:path w="1971675" h="758825">
                <a:moveTo>
                  <a:pt x="1910948" y="99112"/>
                </a:moveTo>
                <a:lnTo>
                  <a:pt x="1910707" y="99112"/>
                </a:lnTo>
                <a:lnTo>
                  <a:pt x="1909910" y="99245"/>
                </a:lnTo>
                <a:lnTo>
                  <a:pt x="1910948" y="99112"/>
                </a:lnTo>
                <a:close/>
              </a:path>
              <a:path w="1971675" h="758825">
                <a:moveTo>
                  <a:pt x="1949874" y="94329"/>
                </a:moveTo>
                <a:lnTo>
                  <a:pt x="1948281" y="94462"/>
                </a:lnTo>
                <a:lnTo>
                  <a:pt x="1949396" y="94382"/>
                </a:lnTo>
                <a:lnTo>
                  <a:pt x="1949874" y="94329"/>
                </a:lnTo>
                <a:close/>
              </a:path>
              <a:path w="1971675" h="758825">
                <a:moveTo>
                  <a:pt x="1949396" y="94382"/>
                </a:moveTo>
                <a:lnTo>
                  <a:pt x="1948281" y="94462"/>
                </a:lnTo>
                <a:lnTo>
                  <a:pt x="1948679" y="94462"/>
                </a:lnTo>
                <a:lnTo>
                  <a:pt x="1949396" y="94382"/>
                </a:lnTo>
                <a:close/>
              </a:path>
              <a:path w="1971675" h="758825">
                <a:moveTo>
                  <a:pt x="1950140" y="94329"/>
                </a:moveTo>
                <a:lnTo>
                  <a:pt x="1949874" y="94329"/>
                </a:lnTo>
                <a:lnTo>
                  <a:pt x="1949396" y="94382"/>
                </a:lnTo>
                <a:lnTo>
                  <a:pt x="1950140" y="94329"/>
                </a:lnTo>
                <a:close/>
              </a:path>
              <a:path w="1971675" h="758825">
                <a:moveTo>
                  <a:pt x="1967665" y="92509"/>
                </a:moveTo>
                <a:lnTo>
                  <a:pt x="1965674" y="92602"/>
                </a:lnTo>
                <a:lnTo>
                  <a:pt x="1967665" y="92602"/>
                </a:lnTo>
                <a:close/>
              </a:path>
              <a:path w="1971675" h="758825">
                <a:moveTo>
                  <a:pt x="1971383" y="92336"/>
                </a:moveTo>
                <a:lnTo>
                  <a:pt x="1967665" y="92509"/>
                </a:lnTo>
                <a:lnTo>
                  <a:pt x="1969107" y="92602"/>
                </a:lnTo>
                <a:lnTo>
                  <a:pt x="1971383" y="92336"/>
                </a:lnTo>
                <a:close/>
              </a:path>
              <a:path w="1971675" h="758825">
                <a:moveTo>
                  <a:pt x="1954123" y="1062"/>
                </a:moveTo>
                <a:lnTo>
                  <a:pt x="1939651" y="2258"/>
                </a:lnTo>
                <a:lnTo>
                  <a:pt x="1921727" y="4251"/>
                </a:lnTo>
                <a:lnTo>
                  <a:pt x="1920797" y="4384"/>
                </a:lnTo>
                <a:lnTo>
                  <a:pt x="1897961" y="7307"/>
                </a:lnTo>
                <a:lnTo>
                  <a:pt x="1897164" y="7440"/>
                </a:lnTo>
                <a:lnTo>
                  <a:pt x="1870212" y="11425"/>
                </a:lnTo>
                <a:lnTo>
                  <a:pt x="1869813" y="11558"/>
                </a:lnTo>
                <a:lnTo>
                  <a:pt x="1837948" y="16474"/>
                </a:lnTo>
                <a:lnTo>
                  <a:pt x="1967665" y="16474"/>
                </a:lnTo>
                <a:lnTo>
                  <a:pt x="1967665" y="1328"/>
                </a:lnTo>
                <a:lnTo>
                  <a:pt x="1951866" y="1328"/>
                </a:lnTo>
                <a:lnTo>
                  <a:pt x="1954123" y="1062"/>
                </a:lnTo>
                <a:close/>
              </a:path>
              <a:path w="1971675" h="758825">
                <a:moveTo>
                  <a:pt x="1967665" y="0"/>
                </a:moveTo>
                <a:lnTo>
                  <a:pt x="1965674" y="0"/>
                </a:lnTo>
                <a:lnTo>
                  <a:pt x="1959965" y="398"/>
                </a:lnTo>
                <a:lnTo>
                  <a:pt x="1951866" y="1328"/>
                </a:lnTo>
                <a:lnTo>
                  <a:pt x="1967665" y="1328"/>
                </a:lnTo>
                <a:lnTo>
                  <a:pt x="1967665" y="0"/>
                </a:lnTo>
                <a:close/>
              </a:path>
              <a:path w="1971675" h="758825">
                <a:moveTo>
                  <a:pt x="1562714" y="66694"/>
                </a:moveTo>
                <a:lnTo>
                  <a:pt x="1505888" y="78652"/>
                </a:lnTo>
                <a:lnTo>
                  <a:pt x="1505357" y="78785"/>
                </a:lnTo>
                <a:lnTo>
                  <a:pt x="1487433" y="82770"/>
                </a:lnTo>
                <a:lnTo>
                  <a:pt x="1507614" y="173247"/>
                </a:lnTo>
                <a:lnTo>
                  <a:pt x="1525538" y="169261"/>
                </a:lnTo>
                <a:lnTo>
                  <a:pt x="1581833" y="157437"/>
                </a:lnTo>
                <a:lnTo>
                  <a:pt x="1582099" y="157437"/>
                </a:lnTo>
                <a:lnTo>
                  <a:pt x="1636324" y="145612"/>
                </a:lnTo>
                <a:lnTo>
                  <a:pt x="1635738" y="145612"/>
                </a:lnTo>
                <a:lnTo>
                  <a:pt x="1661628" y="140697"/>
                </a:lnTo>
                <a:lnTo>
                  <a:pt x="1647403" y="66827"/>
                </a:lnTo>
                <a:lnTo>
                  <a:pt x="1562316" y="66827"/>
                </a:lnTo>
                <a:lnTo>
                  <a:pt x="1562714" y="66694"/>
                </a:lnTo>
                <a:close/>
              </a:path>
              <a:path w="1971675" h="758825">
                <a:moveTo>
                  <a:pt x="1525638" y="169261"/>
                </a:moveTo>
                <a:lnTo>
                  <a:pt x="1525007" y="169394"/>
                </a:lnTo>
                <a:lnTo>
                  <a:pt x="1525638" y="169261"/>
                </a:lnTo>
                <a:close/>
              </a:path>
              <a:path w="1971675" h="758825">
                <a:moveTo>
                  <a:pt x="1636933" y="145479"/>
                </a:moveTo>
                <a:lnTo>
                  <a:pt x="1635738" y="145612"/>
                </a:lnTo>
                <a:lnTo>
                  <a:pt x="1636324" y="145612"/>
                </a:lnTo>
                <a:lnTo>
                  <a:pt x="1636933" y="145479"/>
                </a:lnTo>
                <a:close/>
              </a:path>
              <a:path w="1971675" h="758825">
                <a:moveTo>
                  <a:pt x="1644103" y="49689"/>
                </a:moveTo>
                <a:lnTo>
                  <a:pt x="1618212" y="54604"/>
                </a:lnTo>
                <a:lnTo>
                  <a:pt x="1617150" y="54870"/>
                </a:lnTo>
                <a:lnTo>
                  <a:pt x="1562316" y="66827"/>
                </a:lnTo>
                <a:lnTo>
                  <a:pt x="1647403" y="66827"/>
                </a:lnTo>
                <a:lnTo>
                  <a:pt x="1644103" y="49689"/>
                </a:lnTo>
                <a:close/>
              </a:path>
              <a:path w="1971675" h="758825">
                <a:moveTo>
                  <a:pt x="1330763" y="121299"/>
                </a:moveTo>
                <a:lnTo>
                  <a:pt x="1244196" y="145214"/>
                </a:lnTo>
                <a:lnTo>
                  <a:pt x="1244064" y="145214"/>
                </a:lnTo>
                <a:lnTo>
                  <a:pt x="1176350" y="164080"/>
                </a:lnTo>
                <a:lnTo>
                  <a:pt x="1201311" y="253360"/>
                </a:lnTo>
                <a:lnTo>
                  <a:pt x="1269025" y="234495"/>
                </a:lnTo>
                <a:lnTo>
                  <a:pt x="1268759" y="234495"/>
                </a:lnTo>
                <a:lnTo>
                  <a:pt x="1355591" y="210580"/>
                </a:lnTo>
                <a:lnTo>
                  <a:pt x="1330763" y="121299"/>
                </a:lnTo>
                <a:close/>
              </a:path>
              <a:path w="1971675" h="758825">
                <a:moveTo>
                  <a:pt x="1021938" y="211643"/>
                </a:moveTo>
                <a:lnTo>
                  <a:pt x="945063" y="236886"/>
                </a:lnTo>
                <a:lnTo>
                  <a:pt x="870313" y="263856"/>
                </a:lnTo>
                <a:lnTo>
                  <a:pt x="901647" y="351011"/>
                </a:lnTo>
                <a:lnTo>
                  <a:pt x="975287" y="324573"/>
                </a:lnTo>
                <a:lnTo>
                  <a:pt x="1050882" y="299595"/>
                </a:lnTo>
                <a:lnTo>
                  <a:pt x="1021938" y="211643"/>
                </a:lnTo>
                <a:close/>
              </a:path>
              <a:path w="1971675" h="758825">
                <a:moveTo>
                  <a:pt x="976253" y="324226"/>
                </a:moveTo>
                <a:lnTo>
                  <a:pt x="975202" y="324573"/>
                </a:lnTo>
                <a:lnTo>
                  <a:pt x="976253" y="324226"/>
                </a:lnTo>
                <a:close/>
              </a:path>
              <a:path w="1971675" h="758825">
                <a:moveTo>
                  <a:pt x="722008" y="320321"/>
                </a:moveTo>
                <a:lnTo>
                  <a:pt x="707005" y="325237"/>
                </a:lnTo>
                <a:lnTo>
                  <a:pt x="703951" y="326433"/>
                </a:lnTo>
                <a:lnTo>
                  <a:pt x="622297" y="360311"/>
                </a:lnTo>
                <a:lnTo>
                  <a:pt x="571579" y="382632"/>
                </a:lnTo>
                <a:lnTo>
                  <a:pt x="608887" y="467528"/>
                </a:lnTo>
                <a:lnTo>
                  <a:pt x="658073" y="445872"/>
                </a:lnTo>
                <a:lnTo>
                  <a:pt x="657747" y="445872"/>
                </a:lnTo>
                <a:lnTo>
                  <a:pt x="736519" y="413189"/>
                </a:lnTo>
                <a:lnTo>
                  <a:pt x="736347" y="413189"/>
                </a:lnTo>
                <a:lnTo>
                  <a:pt x="739401" y="411993"/>
                </a:lnTo>
                <a:lnTo>
                  <a:pt x="739964" y="411993"/>
                </a:lnTo>
                <a:lnTo>
                  <a:pt x="751218" y="408273"/>
                </a:lnTo>
                <a:lnTo>
                  <a:pt x="722008" y="320321"/>
                </a:lnTo>
                <a:close/>
              </a:path>
              <a:path w="1971675" h="758825">
                <a:moveTo>
                  <a:pt x="658676" y="445607"/>
                </a:moveTo>
                <a:lnTo>
                  <a:pt x="657747" y="445872"/>
                </a:lnTo>
                <a:lnTo>
                  <a:pt x="658073" y="445872"/>
                </a:lnTo>
                <a:lnTo>
                  <a:pt x="658676" y="445607"/>
                </a:lnTo>
                <a:close/>
              </a:path>
              <a:path w="1971675" h="758825">
                <a:moveTo>
                  <a:pt x="739401" y="411993"/>
                </a:moveTo>
                <a:lnTo>
                  <a:pt x="736347" y="413189"/>
                </a:lnTo>
                <a:lnTo>
                  <a:pt x="737193" y="412910"/>
                </a:lnTo>
                <a:lnTo>
                  <a:pt x="739401" y="411993"/>
                </a:lnTo>
                <a:close/>
              </a:path>
              <a:path w="1971675" h="758825">
                <a:moveTo>
                  <a:pt x="737193" y="412910"/>
                </a:moveTo>
                <a:lnTo>
                  <a:pt x="736347" y="413189"/>
                </a:lnTo>
                <a:lnTo>
                  <a:pt x="736519" y="413189"/>
                </a:lnTo>
                <a:lnTo>
                  <a:pt x="737193" y="412910"/>
                </a:lnTo>
                <a:close/>
              </a:path>
              <a:path w="1971675" h="758825">
                <a:moveTo>
                  <a:pt x="739964" y="411993"/>
                </a:moveTo>
                <a:lnTo>
                  <a:pt x="739401" y="411993"/>
                </a:lnTo>
                <a:lnTo>
                  <a:pt x="737193" y="412910"/>
                </a:lnTo>
                <a:lnTo>
                  <a:pt x="739964" y="411993"/>
                </a:lnTo>
                <a:close/>
              </a:path>
              <a:path w="1971675" h="758825">
                <a:moveTo>
                  <a:pt x="334937" y="594231"/>
                </a:moveTo>
                <a:lnTo>
                  <a:pt x="324093" y="601981"/>
                </a:lnTo>
                <a:lnTo>
                  <a:pt x="339253" y="594408"/>
                </a:lnTo>
                <a:lnTo>
                  <a:pt x="335113" y="594408"/>
                </a:lnTo>
                <a:lnTo>
                  <a:pt x="334937" y="594231"/>
                </a:lnTo>
                <a:close/>
              </a:path>
              <a:path w="1971675" h="758825">
                <a:moveTo>
                  <a:pt x="336176" y="593345"/>
                </a:moveTo>
                <a:lnTo>
                  <a:pt x="334937" y="594231"/>
                </a:lnTo>
                <a:lnTo>
                  <a:pt x="335113" y="594408"/>
                </a:lnTo>
                <a:lnTo>
                  <a:pt x="336176" y="593345"/>
                </a:lnTo>
                <a:close/>
              </a:path>
              <a:path w="1971675" h="758825">
                <a:moveTo>
                  <a:pt x="341380" y="593345"/>
                </a:moveTo>
                <a:lnTo>
                  <a:pt x="336176" y="593345"/>
                </a:lnTo>
                <a:lnTo>
                  <a:pt x="335113" y="594408"/>
                </a:lnTo>
                <a:lnTo>
                  <a:pt x="339253" y="594408"/>
                </a:lnTo>
                <a:lnTo>
                  <a:pt x="341380" y="593345"/>
                </a:lnTo>
                <a:close/>
              </a:path>
              <a:path w="1971675" h="758825">
                <a:moveTo>
                  <a:pt x="424734" y="449061"/>
                </a:moveTo>
                <a:lnTo>
                  <a:pt x="368970" y="476031"/>
                </a:lnTo>
                <a:lnTo>
                  <a:pt x="368306" y="476297"/>
                </a:lnTo>
                <a:lnTo>
                  <a:pt x="282669" y="519077"/>
                </a:lnTo>
                <a:lnTo>
                  <a:pt x="270587" y="527846"/>
                </a:lnTo>
                <a:lnTo>
                  <a:pt x="269657" y="528776"/>
                </a:lnTo>
                <a:lnTo>
                  <a:pt x="334937" y="594231"/>
                </a:lnTo>
                <a:lnTo>
                  <a:pt x="336176" y="593345"/>
                </a:lnTo>
                <a:lnTo>
                  <a:pt x="341380" y="593345"/>
                </a:lnTo>
                <a:lnTo>
                  <a:pt x="409731" y="559200"/>
                </a:lnTo>
                <a:lnTo>
                  <a:pt x="464963" y="532629"/>
                </a:lnTo>
                <a:lnTo>
                  <a:pt x="424734" y="449061"/>
                </a:lnTo>
                <a:close/>
              </a:path>
              <a:path w="1971675" h="758825">
                <a:moveTo>
                  <a:pt x="139011" y="597065"/>
                </a:moveTo>
                <a:lnTo>
                  <a:pt x="111129" y="613008"/>
                </a:lnTo>
                <a:lnTo>
                  <a:pt x="24828" y="664291"/>
                </a:lnTo>
                <a:lnTo>
                  <a:pt x="23898" y="664823"/>
                </a:lnTo>
                <a:lnTo>
                  <a:pt x="0" y="679703"/>
                </a:lnTo>
                <a:lnTo>
                  <a:pt x="48992" y="758355"/>
                </a:lnTo>
                <a:lnTo>
                  <a:pt x="72165" y="744007"/>
                </a:lnTo>
                <a:lnTo>
                  <a:pt x="157731" y="693122"/>
                </a:lnTo>
                <a:lnTo>
                  <a:pt x="184949" y="677577"/>
                </a:lnTo>
                <a:lnTo>
                  <a:pt x="139011" y="597065"/>
                </a:lnTo>
                <a:close/>
              </a:path>
              <a:path w="1971675" h="758825">
                <a:moveTo>
                  <a:pt x="73024" y="743475"/>
                </a:moveTo>
                <a:lnTo>
                  <a:pt x="72094" y="744007"/>
                </a:lnTo>
                <a:lnTo>
                  <a:pt x="73024" y="743475"/>
                </a:lnTo>
                <a:close/>
              </a:path>
              <a:path w="1971675" h="758825">
                <a:moveTo>
                  <a:pt x="157765" y="693122"/>
                </a:moveTo>
                <a:lnTo>
                  <a:pt x="157068" y="693520"/>
                </a:lnTo>
                <a:lnTo>
                  <a:pt x="157765" y="693122"/>
                </a:lnTo>
                <a:close/>
              </a:path>
            </a:pathLst>
          </a:custGeom>
          <a:solidFill>
            <a:srgbClr val="F38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4145955" y="2937503"/>
            <a:ext cx="139065" cy="146050"/>
          </a:xfrm>
          <a:custGeom>
            <a:avLst/>
            <a:gdLst/>
            <a:ahLst/>
            <a:cxnLst/>
            <a:rect l="l" t="t" r="r" b="b"/>
            <a:pathLst>
              <a:path w="139064" h="146050">
                <a:moveTo>
                  <a:pt x="72705" y="0"/>
                </a:moveTo>
                <a:lnTo>
                  <a:pt x="44541" y="5771"/>
                </a:lnTo>
                <a:lnTo>
                  <a:pt x="21415" y="21456"/>
                </a:lnTo>
                <a:lnTo>
                  <a:pt x="5758" y="44615"/>
                </a:lnTo>
                <a:lnTo>
                  <a:pt x="0" y="72806"/>
                </a:lnTo>
                <a:lnTo>
                  <a:pt x="5743" y="100976"/>
                </a:lnTo>
                <a:lnTo>
                  <a:pt x="21291" y="124089"/>
                </a:lnTo>
                <a:lnTo>
                  <a:pt x="44121" y="139729"/>
                </a:lnTo>
                <a:lnTo>
                  <a:pt x="71709" y="145479"/>
                </a:lnTo>
                <a:lnTo>
                  <a:pt x="86383" y="143854"/>
                </a:lnTo>
                <a:lnTo>
                  <a:pt x="100220" y="139152"/>
                </a:lnTo>
                <a:lnTo>
                  <a:pt x="112750" y="131635"/>
                </a:lnTo>
                <a:lnTo>
                  <a:pt x="113856" y="130599"/>
                </a:lnTo>
                <a:lnTo>
                  <a:pt x="71709" y="130599"/>
                </a:lnTo>
                <a:lnTo>
                  <a:pt x="60584" y="129198"/>
                </a:lnTo>
                <a:lnTo>
                  <a:pt x="24604" y="103876"/>
                </a:lnTo>
                <a:lnTo>
                  <a:pt x="14936" y="72806"/>
                </a:lnTo>
                <a:lnTo>
                  <a:pt x="19482" y="50695"/>
                </a:lnTo>
                <a:lnTo>
                  <a:pt x="31871" y="32234"/>
                </a:lnTo>
                <a:lnTo>
                  <a:pt x="50235" y="19577"/>
                </a:lnTo>
                <a:lnTo>
                  <a:pt x="72705" y="14880"/>
                </a:lnTo>
                <a:lnTo>
                  <a:pt x="116854" y="14880"/>
                </a:lnTo>
                <a:lnTo>
                  <a:pt x="106319" y="7822"/>
                </a:lnTo>
                <a:lnTo>
                  <a:pt x="90444" y="1999"/>
                </a:lnTo>
                <a:lnTo>
                  <a:pt x="72705" y="0"/>
                </a:lnTo>
                <a:close/>
              </a:path>
              <a:path w="139064" h="146050">
                <a:moveTo>
                  <a:pt x="138440" y="71743"/>
                </a:moveTo>
                <a:lnTo>
                  <a:pt x="79675" y="71743"/>
                </a:lnTo>
                <a:lnTo>
                  <a:pt x="79675" y="86756"/>
                </a:lnTo>
                <a:lnTo>
                  <a:pt x="121512" y="86756"/>
                </a:lnTo>
                <a:lnTo>
                  <a:pt x="117091" y="104536"/>
                </a:lnTo>
                <a:lnTo>
                  <a:pt x="105572" y="118393"/>
                </a:lnTo>
                <a:lnTo>
                  <a:pt x="89573" y="127392"/>
                </a:lnTo>
                <a:lnTo>
                  <a:pt x="71709" y="130599"/>
                </a:lnTo>
                <a:lnTo>
                  <a:pt x="113856" y="130599"/>
                </a:lnTo>
                <a:lnTo>
                  <a:pt x="123503" y="121565"/>
                </a:lnTo>
                <a:lnTo>
                  <a:pt x="131298" y="110174"/>
                </a:lnTo>
                <a:lnTo>
                  <a:pt x="135826" y="98198"/>
                </a:lnTo>
                <a:lnTo>
                  <a:pt x="137926" y="85450"/>
                </a:lnTo>
                <a:lnTo>
                  <a:pt x="138440" y="71743"/>
                </a:lnTo>
                <a:close/>
              </a:path>
              <a:path w="139064" h="146050">
                <a:moveTo>
                  <a:pt x="116854" y="14880"/>
                </a:moveTo>
                <a:lnTo>
                  <a:pt x="72705" y="14880"/>
                </a:lnTo>
                <a:lnTo>
                  <a:pt x="87317" y="16557"/>
                </a:lnTo>
                <a:lnTo>
                  <a:pt x="99971" y="21523"/>
                </a:lnTo>
                <a:lnTo>
                  <a:pt x="110945" y="29677"/>
                </a:lnTo>
                <a:lnTo>
                  <a:pt x="120516" y="40920"/>
                </a:lnTo>
                <a:lnTo>
                  <a:pt x="132465" y="29893"/>
                </a:lnTo>
                <a:lnTo>
                  <a:pt x="120327" y="17207"/>
                </a:lnTo>
                <a:lnTo>
                  <a:pt x="116854" y="1488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4298336" y="2990380"/>
            <a:ext cx="92075" cy="92710"/>
          </a:xfrm>
          <a:custGeom>
            <a:avLst/>
            <a:gdLst/>
            <a:ahLst/>
            <a:cxnLst/>
            <a:rect l="l" t="t" r="r" b="b"/>
            <a:pathLst>
              <a:path w="92075" h="92710">
                <a:moveTo>
                  <a:pt x="45819" y="0"/>
                </a:moveTo>
                <a:lnTo>
                  <a:pt x="27731" y="3649"/>
                </a:lnTo>
                <a:lnTo>
                  <a:pt x="13195" y="13551"/>
                </a:lnTo>
                <a:lnTo>
                  <a:pt x="3516" y="28136"/>
                </a:lnTo>
                <a:lnTo>
                  <a:pt x="0" y="45836"/>
                </a:lnTo>
                <a:lnTo>
                  <a:pt x="3656" y="64073"/>
                </a:lnTo>
                <a:lnTo>
                  <a:pt x="13569" y="78934"/>
                </a:lnTo>
                <a:lnTo>
                  <a:pt x="28152" y="88938"/>
                </a:lnTo>
                <a:lnTo>
                  <a:pt x="45819" y="92602"/>
                </a:lnTo>
                <a:lnTo>
                  <a:pt x="63898" y="88938"/>
                </a:lnTo>
                <a:lnTo>
                  <a:pt x="78431" y="78934"/>
                </a:lnTo>
                <a:lnTo>
                  <a:pt x="78614" y="78652"/>
                </a:lnTo>
                <a:lnTo>
                  <a:pt x="45819" y="78652"/>
                </a:lnTo>
                <a:lnTo>
                  <a:pt x="33432" y="76046"/>
                </a:lnTo>
                <a:lnTo>
                  <a:pt x="23656" y="68970"/>
                </a:lnTo>
                <a:lnTo>
                  <a:pt x="17241" y="58530"/>
                </a:lnTo>
                <a:lnTo>
                  <a:pt x="14936" y="45836"/>
                </a:lnTo>
                <a:lnTo>
                  <a:pt x="17241" y="33679"/>
                </a:lnTo>
                <a:lnTo>
                  <a:pt x="23656" y="23515"/>
                </a:lnTo>
                <a:lnTo>
                  <a:pt x="33432" y="16540"/>
                </a:lnTo>
                <a:lnTo>
                  <a:pt x="45819" y="13950"/>
                </a:lnTo>
                <a:lnTo>
                  <a:pt x="78695" y="13950"/>
                </a:lnTo>
                <a:lnTo>
                  <a:pt x="78431" y="13551"/>
                </a:lnTo>
                <a:lnTo>
                  <a:pt x="63898" y="3649"/>
                </a:lnTo>
                <a:lnTo>
                  <a:pt x="45819" y="0"/>
                </a:lnTo>
                <a:close/>
              </a:path>
              <a:path w="92075" h="92710">
                <a:moveTo>
                  <a:pt x="78695" y="13950"/>
                </a:moveTo>
                <a:lnTo>
                  <a:pt x="45819" y="13950"/>
                </a:lnTo>
                <a:lnTo>
                  <a:pt x="58624" y="16540"/>
                </a:lnTo>
                <a:lnTo>
                  <a:pt x="68348" y="23515"/>
                </a:lnTo>
                <a:lnTo>
                  <a:pt x="74525" y="33679"/>
                </a:lnTo>
                <a:lnTo>
                  <a:pt x="76688" y="45836"/>
                </a:lnTo>
                <a:lnTo>
                  <a:pt x="74525" y="58530"/>
                </a:lnTo>
                <a:lnTo>
                  <a:pt x="68348" y="68970"/>
                </a:lnTo>
                <a:lnTo>
                  <a:pt x="58624" y="76046"/>
                </a:lnTo>
                <a:lnTo>
                  <a:pt x="45819" y="78652"/>
                </a:lnTo>
                <a:lnTo>
                  <a:pt x="78614" y="78652"/>
                </a:lnTo>
                <a:lnTo>
                  <a:pt x="88108" y="64073"/>
                </a:lnTo>
                <a:lnTo>
                  <a:pt x="91625" y="45836"/>
                </a:lnTo>
                <a:lnTo>
                  <a:pt x="88108" y="28136"/>
                </a:lnTo>
                <a:lnTo>
                  <a:pt x="78695" y="1395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4396945" y="2992373"/>
            <a:ext cx="85725" cy="93980"/>
          </a:xfrm>
          <a:custGeom>
            <a:avLst/>
            <a:gdLst/>
            <a:ahLst/>
            <a:cxnLst/>
            <a:rect l="l" t="t" r="r" b="b"/>
            <a:pathLst>
              <a:path w="85725" h="93980">
                <a:moveTo>
                  <a:pt x="16928" y="0"/>
                </a:moveTo>
                <a:lnTo>
                  <a:pt x="0" y="0"/>
                </a:lnTo>
                <a:lnTo>
                  <a:pt x="42818" y="93665"/>
                </a:lnTo>
                <a:lnTo>
                  <a:pt x="58797" y="58723"/>
                </a:lnTo>
                <a:lnTo>
                  <a:pt x="42818" y="58723"/>
                </a:lnTo>
                <a:lnTo>
                  <a:pt x="16928" y="0"/>
                </a:lnTo>
                <a:close/>
              </a:path>
              <a:path w="85725" h="93980">
                <a:moveTo>
                  <a:pt x="85650" y="0"/>
                </a:moveTo>
                <a:lnTo>
                  <a:pt x="68708" y="0"/>
                </a:lnTo>
                <a:lnTo>
                  <a:pt x="42818" y="58723"/>
                </a:lnTo>
                <a:lnTo>
                  <a:pt x="58797" y="58723"/>
                </a:lnTo>
                <a:lnTo>
                  <a:pt x="85650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4488570" y="2990380"/>
            <a:ext cx="85090" cy="92710"/>
          </a:xfrm>
          <a:custGeom>
            <a:avLst/>
            <a:gdLst/>
            <a:ahLst/>
            <a:cxnLst/>
            <a:rect l="l" t="t" r="r" b="b"/>
            <a:pathLst>
              <a:path w="85089" h="92710">
                <a:moveTo>
                  <a:pt x="42818" y="0"/>
                </a:moveTo>
                <a:lnTo>
                  <a:pt x="24785" y="3663"/>
                </a:lnTo>
                <a:lnTo>
                  <a:pt x="11327" y="13667"/>
                </a:lnTo>
                <a:lnTo>
                  <a:pt x="2909" y="28529"/>
                </a:lnTo>
                <a:lnTo>
                  <a:pt x="0" y="46766"/>
                </a:lnTo>
                <a:lnTo>
                  <a:pt x="3049" y="64857"/>
                </a:lnTo>
                <a:lnTo>
                  <a:pt x="11700" y="79399"/>
                </a:lnTo>
                <a:lnTo>
                  <a:pt x="25205" y="89083"/>
                </a:lnTo>
                <a:lnTo>
                  <a:pt x="42818" y="92602"/>
                </a:lnTo>
                <a:lnTo>
                  <a:pt x="55647" y="90962"/>
                </a:lnTo>
                <a:lnTo>
                  <a:pt x="66977" y="86158"/>
                </a:lnTo>
                <a:lnTo>
                  <a:pt x="76091" y="78652"/>
                </a:lnTo>
                <a:lnTo>
                  <a:pt x="44810" y="78652"/>
                </a:lnTo>
                <a:lnTo>
                  <a:pt x="33156" y="76372"/>
                </a:lnTo>
                <a:lnTo>
                  <a:pt x="24023" y="70082"/>
                </a:lnTo>
                <a:lnTo>
                  <a:pt x="18064" y="60604"/>
                </a:lnTo>
                <a:lnTo>
                  <a:pt x="15932" y="48759"/>
                </a:lnTo>
                <a:lnTo>
                  <a:pt x="84654" y="48759"/>
                </a:lnTo>
                <a:lnTo>
                  <a:pt x="83240" y="36801"/>
                </a:lnTo>
                <a:lnTo>
                  <a:pt x="16928" y="36801"/>
                </a:lnTo>
                <a:lnTo>
                  <a:pt x="19573" y="27794"/>
                </a:lnTo>
                <a:lnTo>
                  <a:pt x="25392" y="20543"/>
                </a:lnTo>
                <a:lnTo>
                  <a:pt x="33452" y="15708"/>
                </a:lnTo>
                <a:lnTo>
                  <a:pt x="42818" y="13950"/>
                </a:lnTo>
                <a:lnTo>
                  <a:pt x="73681" y="13950"/>
                </a:lnTo>
                <a:lnTo>
                  <a:pt x="61263" y="3975"/>
                </a:lnTo>
                <a:lnTo>
                  <a:pt x="42818" y="0"/>
                </a:lnTo>
                <a:close/>
              </a:path>
              <a:path w="85089" h="92710">
                <a:moveTo>
                  <a:pt x="70713" y="60716"/>
                </a:moveTo>
                <a:lnTo>
                  <a:pt x="65792" y="67757"/>
                </a:lnTo>
                <a:lnTo>
                  <a:pt x="60007" y="73420"/>
                </a:lnTo>
                <a:lnTo>
                  <a:pt x="53064" y="77250"/>
                </a:lnTo>
                <a:lnTo>
                  <a:pt x="44810" y="78652"/>
                </a:lnTo>
                <a:lnTo>
                  <a:pt x="76091" y="78652"/>
                </a:lnTo>
                <a:lnTo>
                  <a:pt x="76439" y="78365"/>
                </a:lnTo>
                <a:lnTo>
                  <a:pt x="83658" y="67757"/>
                </a:lnTo>
                <a:lnTo>
                  <a:pt x="70713" y="60716"/>
                </a:lnTo>
                <a:close/>
              </a:path>
              <a:path w="85089" h="92710">
                <a:moveTo>
                  <a:pt x="73681" y="13950"/>
                </a:moveTo>
                <a:lnTo>
                  <a:pt x="42818" y="13950"/>
                </a:lnTo>
                <a:lnTo>
                  <a:pt x="52052" y="15708"/>
                </a:lnTo>
                <a:lnTo>
                  <a:pt x="59883" y="20543"/>
                </a:lnTo>
                <a:lnTo>
                  <a:pt x="65656" y="27794"/>
                </a:lnTo>
                <a:lnTo>
                  <a:pt x="68722" y="36801"/>
                </a:lnTo>
                <a:lnTo>
                  <a:pt x="83240" y="36801"/>
                </a:lnTo>
                <a:lnTo>
                  <a:pt x="82460" y="30210"/>
                </a:lnTo>
                <a:lnTo>
                  <a:pt x="74570" y="14664"/>
                </a:lnTo>
                <a:lnTo>
                  <a:pt x="73681" y="1395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4592144" y="2990380"/>
            <a:ext cx="48895" cy="90170"/>
          </a:xfrm>
          <a:custGeom>
            <a:avLst/>
            <a:gdLst/>
            <a:ahLst/>
            <a:cxnLst/>
            <a:rect l="l" t="t" r="r" b="b"/>
            <a:pathLst>
              <a:path w="48895" h="90169">
                <a:moveTo>
                  <a:pt x="14936" y="1992"/>
                </a:moveTo>
                <a:lnTo>
                  <a:pt x="0" y="1992"/>
                </a:lnTo>
                <a:lnTo>
                  <a:pt x="0" y="89679"/>
                </a:lnTo>
                <a:lnTo>
                  <a:pt x="14936" y="89679"/>
                </a:lnTo>
                <a:lnTo>
                  <a:pt x="14936" y="45836"/>
                </a:lnTo>
                <a:lnTo>
                  <a:pt x="15357" y="36201"/>
                </a:lnTo>
                <a:lnTo>
                  <a:pt x="17552" y="25757"/>
                </a:lnTo>
                <a:lnTo>
                  <a:pt x="22924" y="17381"/>
                </a:lnTo>
                <a:lnTo>
                  <a:pt x="32874" y="13950"/>
                </a:lnTo>
                <a:lnTo>
                  <a:pt x="43827" y="13950"/>
                </a:lnTo>
                <a:lnTo>
                  <a:pt x="44823" y="11957"/>
                </a:lnTo>
                <a:lnTo>
                  <a:pt x="14936" y="11957"/>
                </a:lnTo>
                <a:lnTo>
                  <a:pt x="14936" y="1992"/>
                </a:lnTo>
                <a:close/>
              </a:path>
              <a:path w="48895" h="90169">
                <a:moveTo>
                  <a:pt x="43827" y="13950"/>
                </a:moveTo>
                <a:lnTo>
                  <a:pt x="35861" y="13950"/>
                </a:lnTo>
                <a:lnTo>
                  <a:pt x="41836" y="17935"/>
                </a:lnTo>
                <a:lnTo>
                  <a:pt x="43827" y="13950"/>
                </a:lnTo>
                <a:close/>
              </a:path>
              <a:path w="48895" h="90169">
                <a:moveTo>
                  <a:pt x="39844" y="0"/>
                </a:moveTo>
                <a:lnTo>
                  <a:pt x="24907" y="0"/>
                </a:lnTo>
                <a:lnTo>
                  <a:pt x="20911" y="4915"/>
                </a:lnTo>
                <a:lnTo>
                  <a:pt x="15932" y="11957"/>
                </a:lnTo>
                <a:lnTo>
                  <a:pt x="44823" y="11957"/>
                </a:lnTo>
                <a:lnTo>
                  <a:pt x="48806" y="3985"/>
                </a:lnTo>
                <a:lnTo>
                  <a:pt x="43827" y="1992"/>
                </a:lnTo>
                <a:lnTo>
                  <a:pt x="39844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4656884" y="2990380"/>
            <a:ext cx="69850" cy="90170"/>
          </a:xfrm>
          <a:custGeom>
            <a:avLst/>
            <a:gdLst/>
            <a:ahLst/>
            <a:cxnLst/>
            <a:rect l="l" t="t" r="r" b="b"/>
            <a:pathLst>
              <a:path w="69850" h="90169">
                <a:moveTo>
                  <a:pt x="14936" y="1992"/>
                </a:moveTo>
                <a:lnTo>
                  <a:pt x="0" y="1992"/>
                </a:lnTo>
                <a:lnTo>
                  <a:pt x="0" y="89679"/>
                </a:lnTo>
                <a:lnTo>
                  <a:pt x="14936" y="89679"/>
                </a:lnTo>
                <a:lnTo>
                  <a:pt x="14936" y="48759"/>
                </a:lnTo>
                <a:lnTo>
                  <a:pt x="15419" y="36594"/>
                </a:lnTo>
                <a:lnTo>
                  <a:pt x="18050" y="25375"/>
                </a:lnTo>
                <a:lnTo>
                  <a:pt x="24604" y="17147"/>
                </a:lnTo>
                <a:lnTo>
                  <a:pt x="36857" y="13950"/>
                </a:lnTo>
                <a:lnTo>
                  <a:pt x="65133" y="13950"/>
                </a:lnTo>
                <a:lnTo>
                  <a:pt x="64752" y="12887"/>
                </a:lnTo>
                <a:lnTo>
                  <a:pt x="14936" y="12887"/>
                </a:lnTo>
                <a:lnTo>
                  <a:pt x="14936" y="1992"/>
                </a:lnTo>
                <a:close/>
              </a:path>
              <a:path w="69850" h="90169">
                <a:moveTo>
                  <a:pt x="65133" y="13950"/>
                </a:moveTo>
                <a:lnTo>
                  <a:pt x="36857" y="13950"/>
                </a:lnTo>
                <a:lnTo>
                  <a:pt x="46799" y="16181"/>
                </a:lnTo>
                <a:lnTo>
                  <a:pt x="52167" y="22137"/>
                </a:lnTo>
                <a:lnTo>
                  <a:pt x="54361" y="30708"/>
                </a:lnTo>
                <a:lnTo>
                  <a:pt x="54659" y="37864"/>
                </a:lnTo>
                <a:lnTo>
                  <a:pt x="54781" y="89679"/>
                </a:lnTo>
                <a:lnTo>
                  <a:pt x="69718" y="89679"/>
                </a:lnTo>
                <a:lnTo>
                  <a:pt x="69615" y="36594"/>
                </a:lnTo>
                <a:lnTo>
                  <a:pt x="68566" y="23540"/>
                </a:lnTo>
                <a:lnTo>
                  <a:pt x="65133" y="13950"/>
                </a:lnTo>
                <a:close/>
              </a:path>
              <a:path w="69850" h="90169">
                <a:moveTo>
                  <a:pt x="40840" y="0"/>
                </a:moveTo>
                <a:lnTo>
                  <a:pt x="33146" y="892"/>
                </a:lnTo>
                <a:lnTo>
                  <a:pt x="26389" y="3454"/>
                </a:lnTo>
                <a:lnTo>
                  <a:pt x="20382" y="7510"/>
                </a:lnTo>
                <a:lnTo>
                  <a:pt x="14936" y="12887"/>
                </a:lnTo>
                <a:lnTo>
                  <a:pt x="64752" y="12887"/>
                </a:lnTo>
                <a:lnTo>
                  <a:pt x="64241" y="11459"/>
                </a:lnTo>
                <a:lnTo>
                  <a:pt x="55434" y="3113"/>
                </a:lnTo>
                <a:lnTo>
                  <a:pt x="40840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4755479" y="2990380"/>
            <a:ext cx="114541" cy="896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4889937" y="2990380"/>
            <a:ext cx="83619" cy="926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4994533" y="2990380"/>
            <a:ext cx="69704" cy="896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5093182" y="3006323"/>
            <a:ext cx="15240" cy="74295"/>
          </a:xfrm>
          <a:custGeom>
            <a:avLst/>
            <a:gdLst/>
            <a:ahLst/>
            <a:cxnLst/>
            <a:rect l="l" t="t" r="r" b="b"/>
            <a:pathLst>
              <a:path w="15239" h="74294">
                <a:moveTo>
                  <a:pt x="14870" y="0"/>
                </a:moveTo>
                <a:lnTo>
                  <a:pt x="0" y="0"/>
                </a:lnTo>
                <a:lnTo>
                  <a:pt x="0" y="73736"/>
                </a:lnTo>
                <a:lnTo>
                  <a:pt x="14870" y="73736"/>
                </a:lnTo>
                <a:lnTo>
                  <a:pt x="14870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5084154" y="2992373"/>
            <a:ext cx="40005" cy="13970"/>
          </a:xfrm>
          <a:custGeom>
            <a:avLst/>
            <a:gdLst/>
            <a:ahLst/>
            <a:cxnLst/>
            <a:rect l="l" t="t" r="r" b="b"/>
            <a:pathLst>
              <a:path w="40004" h="13969">
                <a:moveTo>
                  <a:pt x="39831" y="0"/>
                </a:moveTo>
                <a:lnTo>
                  <a:pt x="0" y="0"/>
                </a:lnTo>
                <a:lnTo>
                  <a:pt x="0" y="13950"/>
                </a:lnTo>
                <a:lnTo>
                  <a:pt x="39831" y="13950"/>
                </a:lnTo>
                <a:lnTo>
                  <a:pt x="3983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5093182" y="2961417"/>
            <a:ext cx="15240" cy="31115"/>
          </a:xfrm>
          <a:custGeom>
            <a:avLst/>
            <a:gdLst/>
            <a:ahLst/>
            <a:cxnLst/>
            <a:rect l="l" t="t" r="r" b="b"/>
            <a:pathLst>
              <a:path w="15239" h="31114">
                <a:moveTo>
                  <a:pt x="14870" y="0"/>
                </a:moveTo>
                <a:lnTo>
                  <a:pt x="0" y="0"/>
                </a:lnTo>
                <a:lnTo>
                  <a:pt x="0" y="30956"/>
                </a:lnTo>
                <a:lnTo>
                  <a:pt x="14870" y="30956"/>
                </a:lnTo>
                <a:lnTo>
                  <a:pt x="14870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5187715" y="2937503"/>
            <a:ext cx="424336" cy="145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5631967" y="2990380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60" h="90169">
                <a:moveTo>
                  <a:pt x="14870" y="1992"/>
                </a:moveTo>
                <a:lnTo>
                  <a:pt x="0" y="1992"/>
                </a:lnTo>
                <a:lnTo>
                  <a:pt x="0" y="89679"/>
                </a:lnTo>
                <a:lnTo>
                  <a:pt x="14870" y="89679"/>
                </a:lnTo>
                <a:lnTo>
                  <a:pt x="14870" y="45836"/>
                </a:lnTo>
                <a:lnTo>
                  <a:pt x="15285" y="36201"/>
                </a:lnTo>
                <a:lnTo>
                  <a:pt x="17392" y="25757"/>
                </a:lnTo>
                <a:lnTo>
                  <a:pt x="22488" y="17381"/>
                </a:lnTo>
                <a:lnTo>
                  <a:pt x="31865" y="13950"/>
                </a:lnTo>
                <a:lnTo>
                  <a:pt x="42771" y="13950"/>
                </a:lnTo>
                <a:lnTo>
                  <a:pt x="43776" y="11957"/>
                </a:lnTo>
                <a:lnTo>
                  <a:pt x="14870" y="11957"/>
                </a:lnTo>
                <a:lnTo>
                  <a:pt x="14870" y="1992"/>
                </a:lnTo>
                <a:close/>
              </a:path>
              <a:path w="48260" h="90169">
                <a:moveTo>
                  <a:pt x="42771" y="13950"/>
                </a:moveTo>
                <a:lnTo>
                  <a:pt x="35848" y="13950"/>
                </a:lnTo>
                <a:lnTo>
                  <a:pt x="37839" y="15943"/>
                </a:lnTo>
                <a:lnTo>
                  <a:pt x="40760" y="17935"/>
                </a:lnTo>
                <a:lnTo>
                  <a:pt x="42771" y="13950"/>
                </a:lnTo>
                <a:close/>
              </a:path>
              <a:path w="48260" h="90169">
                <a:moveTo>
                  <a:pt x="39831" y="0"/>
                </a:moveTo>
                <a:lnTo>
                  <a:pt x="24828" y="0"/>
                </a:lnTo>
                <a:lnTo>
                  <a:pt x="19915" y="4915"/>
                </a:lnTo>
                <a:lnTo>
                  <a:pt x="14870" y="11957"/>
                </a:lnTo>
                <a:lnTo>
                  <a:pt x="43776" y="11957"/>
                </a:lnTo>
                <a:lnTo>
                  <a:pt x="47797" y="3985"/>
                </a:lnTo>
                <a:lnTo>
                  <a:pt x="3983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6125875" y="4793269"/>
            <a:ext cx="124539" cy="1525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6271392" y="4849069"/>
            <a:ext cx="92541" cy="927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6383849" y="4849069"/>
            <a:ext cx="69704" cy="896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6539191" y="4783304"/>
            <a:ext cx="458192" cy="158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10525109" y="4388582"/>
            <a:ext cx="74295" cy="140970"/>
          </a:xfrm>
          <a:custGeom>
            <a:avLst/>
            <a:gdLst/>
            <a:ahLst/>
            <a:cxnLst/>
            <a:rect l="l" t="t" r="r" b="b"/>
            <a:pathLst>
              <a:path w="74295" h="140970">
                <a:moveTo>
                  <a:pt x="22836" y="0"/>
                </a:moveTo>
                <a:lnTo>
                  <a:pt x="0" y="0"/>
                </a:lnTo>
                <a:lnTo>
                  <a:pt x="0" y="140564"/>
                </a:lnTo>
                <a:lnTo>
                  <a:pt x="15932" y="140564"/>
                </a:lnTo>
                <a:lnTo>
                  <a:pt x="15932" y="78785"/>
                </a:lnTo>
                <a:lnTo>
                  <a:pt x="26819" y="78785"/>
                </a:lnTo>
                <a:lnTo>
                  <a:pt x="65070" y="64834"/>
                </a:lnTo>
                <a:lnTo>
                  <a:pt x="15932" y="64834"/>
                </a:lnTo>
                <a:lnTo>
                  <a:pt x="15932" y="15012"/>
                </a:lnTo>
                <a:lnTo>
                  <a:pt x="65425" y="15012"/>
                </a:lnTo>
                <a:lnTo>
                  <a:pt x="64837" y="14112"/>
                </a:lnTo>
                <a:lnTo>
                  <a:pt x="57755" y="7971"/>
                </a:lnTo>
                <a:lnTo>
                  <a:pt x="49778" y="3811"/>
                </a:lnTo>
                <a:lnTo>
                  <a:pt x="41042" y="1395"/>
                </a:lnTo>
                <a:lnTo>
                  <a:pt x="31933" y="274"/>
                </a:lnTo>
                <a:lnTo>
                  <a:pt x="22836" y="0"/>
                </a:lnTo>
                <a:close/>
              </a:path>
              <a:path w="74295" h="140970">
                <a:moveTo>
                  <a:pt x="65425" y="15012"/>
                </a:moveTo>
                <a:lnTo>
                  <a:pt x="21907" y="15012"/>
                </a:lnTo>
                <a:lnTo>
                  <a:pt x="35070" y="15681"/>
                </a:lnTo>
                <a:lnTo>
                  <a:pt x="46552" y="18865"/>
                </a:lnTo>
                <a:lnTo>
                  <a:pt x="54674" y="26335"/>
                </a:lnTo>
                <a:lnTo>
                  <a:pt x="57755" y="39857"/>
                </a:lnTo>
                <a:lnTo>
                  <a:pt x="55297" y="52167"/>
                </a:lnTo>
                <a:lnTo>
                  <a:pt x="48544" y="59819"/>
                </a:lnTo>
                <a:lnTo>
                  <a:pt x="38430" y="63734"/>
                </a:lnTo>
                <a:lnTo>
                  <a:pt x="25890" y="64834"/>
                </a:lnTo>
                <a:lnTo>
                  <a:pt x="65070" y="64834"/>
                </a:lnTo>
                <a:lnTo>
                  <a:pt x="66070" y="63715"/>
                </a:lnTo>
                <a:lnTo>
                  <a:pt x="70169" y="56348"/>
                </a:lnTo>
                <a:lnTo>
                  <a:pt x="72775" y="48208"/>
                </a:lnTo>
                <a:lnTo>
                  <a:pt x="73687" y="39857"/>
                </a:lnTo>
                <a:lnTo>
                  <a:pt x="72729" y="30428"/>
                </a:lnTo>
                <a:lnTo>
                  <a:pt x="69804" y="21722"/>
                </a:lnTo>
                <a:lnTo>
                  <a:pt x="65425" y="15012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10617783" y="4439467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59" h="90170">
                <a:moveTo>
                  <a:pt x="14870" y="1992"/>
                </a:moveTo>
                <a:lnTo>
                  <a:pt x="0" y="1992"/>
                </a:lnTo>
                <a:lnTo>
                  <a:pt x="0" y="89679"/>
                </a:lnTo>
                <a:lnTo>
                  <a:pt x="14870" y="89679"/>
                </a:lnTo>
                <a:lnTo>
                  <a:pt x="14870" y="45836"/>
                </a:lnTo>
                <a:lnTo>
                  <a:pt x="15285" y="36201"/>
                </a:lnTo>
                <a:lnTo>
                  <a:pt x="17392" y="25757"/>
                </a:lnTo>
                <a:lnTo>
                  <a:pt x="22488" y="17381"/>
                </a:lnTo>
                <a:lnTo>
                  <a:pt x="31865" y="13950"/>
                </a:lnTo>
                <a:lnTo>
                  <a:pt x="42771" y="13950"/>
                </a:lnTo>
                <a:lnTo>
                  <a:pt x="43776" y="11957"/>
                </a:lnTo>
                <a:lnTo>
                  <a:pt x="14870" y="11957"/>
                </a:lnTo>
                <a:lnTo>
                  <a:pt x="14870" y="1992"/>
                </a:lnTo>
                <a:close/>
              </a:path>
              <a:path w="48259" h="90170">
                <a:moveTo>
                  <a:pt x="42771" y="13950"/>
                </a:moveTo>
                <a:lnTo>
                  <a:pt x="35848" y="13950"/>
                </a:lnTo>
                <a:lnTo>
                  <a:pt x="37839" y="15943"/>
                </a:lnTo>
                <a:lnTo>
                  <a:pt x="40760" y="17935"/>
                </a:lnTo>
                <a:lnTo>
                  <a:pt x="42771" y="13950"/>
                </a:lnTo>
                <a:close/>
              </a:path>
              <a:path w="48259" h="90170">
                <a:moveTo>
                  <a:pt x="39831" y="0"/>
                </a:moveTo>
                <a:lnTo>
                  <a:pt x="24828" y="0"/>
                </a:lnTo>
                <a:lnTo>
                  <a:pt x="20845" y="4915"/>
                </a:lnTo>
                <a:lnTo>
                  <a:pt x="15932" y="11957"/>
                </a:lnTo>
                <a:lnTo>
                  <a:pt x="43776" y="11957"/>
                </a:lnTo>
                <a:lnTo>
                  <a:pt x="47797" y="3985"/>
                </a:lnTo>
                <a:lnTo>
                  <a:pt x="3983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10680451" y="4398547"/>
            <a:ext cx="21590" cy="130810"/>
          </a:xfrm>
          <a:custGeom>
            <a:avLst/>
            <a:gdLst/>
            <a:ahLst/>
            <a:cxnLst/>
            <a:rect l="l" t="t" r="r" b="b"/>
            <a:pathLst>
              <a:path w="21590" h="130810">
                <a:moveTo>
                  <a:pt x="17924" y="42913"/>
                </a:moveTo>
                <a:lnTo>
                  <a:pt x="3053" y="42913"/>
                </a:lnTo>
                <a:lnTo>
                  <a:pt x="3053" y="130599"/>
                </a:lnTo>
                <a:lnTo>
                  <a:pt x="17924" y="130599"/>
                </a:lnTo>
                <a:lnTo>
                  <a:pt x="17924" y="42913"/>
                </a:lnTo>
                <a:close/>
              </a:path>
              <a:path w="21590" h="130810">
                <a:moveTo>
                  <a:pt x="16994" y="0"/>
                </a:moveTo>
                <a:lnTo>
                  <a:pt x="5045" y="0"/>
                </a:lnTo>
                <a:lnTo>
                  <a:pt x="0" y="3985"/>
                </a:lnTo>
                <a:lnTo>
                  <a:pt x="0" y="15943"/>
                </a:lnTo>
                <a:lnTo>
                  <a:pt x="5045" y="20991"/>
                </a:lnTo>
                <a:lnTo>
                  <a:pt x="16994" y="20991"/>
                </a:lnTo>
                <a:lnTo>
                  <a:pt x="20977" y="15943"/>
                </a:lnTo>
                <a:lnTo>
                  <a:pt x="20977" y="3985"/>
                </a:lnTo>
                <a:lnTo>
                  <a:pt x="16994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10715369" y="4441460"/>
            <a:ext cx="85725" cy="93980"/>
          </a:xfrm>
          <a:custGeom>
            <a:avLst/>
            <a:gdLst/>
            <a:ahLst/>
            <a:cxnLst/>
            <a:rect l="l" t="t" r="r" b="b"/>
            <a:pathLst>
              <a:path w="85725" h="93979">
                <a:moveTo>
                  <a:pt x="16861" y="0"/>
                </a:moveTo>
                <a:lnTo>
                  <a:pt x="0" y="0"/>
                </a:lnTo>
                <a:lnTo>
                  <a:pt x="43814" y="93665"/>
                </a:lnTo>
                <a:lnTo>
                  <a:pt x="59416" y="58723"/>
                </a:lnTo>
                <a:lnTo>
                  <a:pt x="43814" y="58723"/>
                </a:lnTo>
                <a:lnTo>
                  <a:pt x="16861" y="0"/>
                </a:lnTo>
                <a:close/>
              </a:path>
              <a:path w="85725" h="93979">
                <a:moveTo>
                  <a:pt x="85637" y="0"/>
                </a:moveTo>
                <a:lnTo>
                  <a:pt x="69704" y="0"/>
                </a:lnTo>
                <a:lnTo>
                  <a:pt x="43814" y="58723"/>
                </a:lnTo>
                <a:lnTo>
                  <a:pt x="59416" y="58723"/>
                </a:lnTo>
                <a:lnTo>
                  <a:pt x="85637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10807911" y="4439467"/>
            <a:ext cx="87630" cy="92710"/>
          </a:xfrm>
          <a:custGeom>
            <a:avLst/>
            <a:gdLst/>
            <a:ahLst/>
            <a:cxnLst/>
            <a:rect l="l" t="t" r="r" b="b"/>
            <a:pathLst>
              <a:path w="87629" h="92710">
                <a:moveTo>
                  <a:pt x="42885" y="0"/>
                </a:moveTo>
                <a:lnTo>
                  <a:pt x="24813" y="3649"/>
                </a:lnTo>
                <a:lnTo>
                  <a:pt x="11335" y="13551"/>
                </a:lnTo>
                <a:lnTo>
                  <a:pt x="2910" y="28136"/>
                </a:lnTo>
                <a:lnTo>
                  <a:pt x="0" y="45836"/>
                </a:lnTo>
                <a:lnTo>
                  <a:pt x="3043" y="63624"/>
                </a:lnTo>
                <a:lnTo>
                  <a:pt x="11600" y="78535"/>
                </a:lnTo>
                <a:lnTo>
                  <a:pt x="24813" y="88788"/>
                </a:lnTo>
                <a:lnTo>
                  <a:pt x="41822" y="92602"/>
                </a:lnTo>
                <a:lnTo>
                  <a:pt x="51025" y="91678"/>
                </a:lnTo>
                <a:lnTo>
                  <a:pt x="59182" y="88898"/>
                </a:lnTo>
                <a:lnTo>
                  <a:pt x="66393" y="84250"/>
                </a:lnTo>
                <a:lnTo>
                  <a:pt x="71851" y="78652"/>
                </a:lnTo>
                <a:lnTo>
                  <a:pt x="43814" y="78652"/>
                </a:lnTo>
                <a:lnTo>
                  <a:pt x="31896" y="75750"/>
                </a:lnTo>
                <a:lnTo>
                  <a:pt x="23151" y="68089"/>
                </a:lnTo>
                <a:lnTo>
                  <a:pt x="17768" y="57241"/>
                </a:lnTo>
                <a:lnTo>
                  <a:pt x="15932" y="44773"/>
                </a:lnTo>
                <a:lnTo>
                  <a:pt x="17917" y="33231"/>
                </a:lnTo>
                <a:lnTo>
                  <a:pt x="23550" y="23383"/>
                </a:lnTo>
                <a:lnTo>
                  <a:pt x="32344" y="16524"/>
                </a:lnTo>
                <a:lnTo>
                  <a:pt x="43814" y="13950"/>
                </a:lnTo>
                <a:lnTo>
                  <a:pt x="71787" y="13950"/>
                </a:lnTo>
                <a:lnTo>
                  <a:pt x="66410" y="8799"/>
                </a:lnTo>
                <a:lnTo>
                  <a:pt x="59315" y="4102"/>
                </a:lnTo>
                <a:lnTo>
                  <a:pt x="51473" y="1073"/>
                </a:lnTo>
                <a:lnTo>
                  <a:pt x="42885" y="0"/>
                </a:lnTo>
                <a:close/>
              </a:path>
              <a:path w="87629" h="92710">
                <a:moveTo>
                  <a:pt x="87628" y="77722"/>
                </a:moveTo>
                <a:lnTo>
                  <a:pt x="72758" y="77722"/>
                </a:lnTo>
                <a:lnTo>
                  <a:pt x="72758" y="89679"/>
                </a:lnTo>
                <a:lnTo>
                  <a:pt x="87628" y="89679"/>
                </a:lnTo>
                <a:lnTo>
                  <a:pt x="87628" y="77722"/>
                </a:lnTo>
                <a:close/>
              </a:path>
              <a:path w="87629" h="92710">
                <a:moveTo>
                  <a:pt x="71787" y="13950"/>
                </a:moveTo>
                <a:lnTo>
                  <a:pt x="43814" y="13950"/>
                </a:lnTo>
                <a:lnTo>
                  <a:pt x="56491" y="16393"/>
                </a:lnTo>
                <a:lnTo>
                  <a:pt x="65871" y="23034"/>
                </a:lnTo>
                <a:lnTo>
                  <a:pt x="71690" y="32838"/>
                </a:lnTo>
                <a:lnTo>
                  <a:pt x="73687" y="44773"/>
                </a:lnTo>
                <a:lnTo>
                  <a:pt x="71820" y="57633"/>
                </a:lnTo>
                <a:lnTo>
                  <a:pt x="66219" y="68438"/>
                </a:lnTo>
                <a:lnTo>
                  <a:pt x="56884" y="75880"/>
                </a:lnTo>
                <a:lnTo>
                  <a:pt x="43814" y="78652"/>
                </a:lnTo>
                <a:lnTo>
                  <a:pt x="71851" y="78652"/>
                </a:lnTo>
                <a:lnTo>
                  <a:pt x="72758" y="77722"/>
                </a:lnTo>
                <a:lnTo>
                  <a:pt x="87628" y="77722"/>
                </a:lnTo>
                <a:lnTo>
                  <a:pt x="87628" y="14880"/>
                </a:lnTo>
                <a:lnTo>
                  <a:pt x="72758" y="14880"/>
                </a:lnTo>
                <a:lnTo>
                  <a:pt x="71787" y="13950"/>
                </a:lnTo>
                <a:close/>
              </a:path>
              <a:path w="87629" h="92710">
                <a:moveTo>
                  <a:pt x="87628" y="1992"/>
                </a:moveTo>
                <a:lnTo>
                  <a:pt x="72758" y="1992"/>
                </a:lnTo>
                <a:lnTo>
                  <a:pt x="72758" y="14880"/>
                </a:lnTo>
                <a:lnTo>
                  <a:pt x="87628" y="14880"/>
                </a:lnTo>
                <a:lnTo>
                  <a:pt x="87628" y="1992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10923422" y="4455410"/>
            <a:ext cx="15240" cy="74295"/>
          </a:xfrm>
          <a:custGeom>
            <a:avLst/>
            <a:gdLst/>
            <a:ahLst/>
            <a:cxnLst/>
            <a:rect l="l" t="t" r="r" b="b"/>
            <a:pathLst>
              <a:path w="15240" h="74295">
                <a:moveTo>
                  <a:pt x="15003" y="0"/>
                </a:moveTo>
                <a:lnTo>
                  <a:pt x="0" y="0"/>
                </a:lnTo>
                <a:lnTo>
                  <a:pt x="0" y="73736"/>
                </a:lnTo>
                <a:lnTo>
                  <a:pt x="15003" y="73736"/>
                </a:lnTo>
                <a:lnTo>
                  <a:pt x="15003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10914526" y="4441460"/>
            <a:ext cx="40005" cy="13970"/>
          </a:xfrm>
          <a:custGeom>
            <a:avLst/>
            <a:gdLst/>
            <a:ahLst/>
            <a:cxnLst/>
            <a:rect l="l" t="t" r="r" b="b"/>
            <a:pathLst>
              <a:path w="40004" h="13970">
                <a:moveTo>
                  <a:pt x="39831" y="0"/>
                </a:moveTo>
                <a:lnTo>
                  <a:pt x="0" y="0"/>
                </a:lnTo>
                <a:lnTo>
                  <a:pt x="0" y="13950"/>
                </a:lnTo>
                <a:lnTo>
                  <a:pt x="39831" y="13950"/>
                </a:lnTo>
                <a:lnTo>
                  <a:pt x="3983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10923422" y="4410504"/>
            <a:ext cx="15240" cy="31115"/>
          </a:xfrm>
          <a:custGeom>
            <a:avLst/>
            <a:gdLst/>
            <a:ahLst/>
            <a:cxnLst/>
            <a:rect l="l" t="t" r="r" b="b"/>
            <a:pathLst>
              <a:path w="15240" h="31114">
                <a:moveTo>
                  <a:pt x="15003" y="0"/>
                </a:moveTo>
                <a:lnTo>
                  <a:pt x="0" y="0"/>
                </a:lnTo>
                <a:lnTo>
                  <a:pt x="0" y="30956"/>
                </a:lnTo>
                <a:lnTo>
                  <a:pt x="15003" y="30956"/>
                </a:lnTo>
                <a:lnTo>
                  <a:pt x="15003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10959270" y="4439467"/>
            <a:ext cx="85090" cy="92710"/>
          </a:xfrm>
          <a:custGeom>
            <a:avLst/>
            <a:gdLst/>
            <a:ahLst/>
            <a:cxnLst/>
            <a:rect l="l" t="t" r="r" b="b"/>
            <a:pathLst>
              <a:path w="85090" h="92710">
                <a:moveTo>
                  <a:pt x="42885" y="0"/>
                </a:moveTo>
                <a:lnTo>
                  <a:pt x="24869" y="3663"/>
                </a:lnTo>
                <a:lnTo>
                  <a:pt x="11385" y="13667"/>
                </a:lnTo>
                <a:lnTo>
                  <a:pt x="2929" y="28529"/>
                </a:lnTo>
                <a:lnTo>
                  <a:pt x="0" y="46766"/>
                </a:lnTo>
                <a:lnTo>
                  <a:pt x="3059" y="64857"/>
                </a:lnTo>
                <a:lnTo>
                  <a:pt x="11733" y="79399"/>
                </a:lnTo>
                <a:lnTo>
                  <a:pt x="25261" y="89083"/>
                </a:lnTo>
                <a:lnTo>
                  <a:pt x="42885" y="92602"/>
                </a:lnTo>
                <a:lnTo>
                  <a:pt x="55716" y="90962"/>
                </a:lnTo>
                <a:lnTo>
                  <a:pt x="67065" y="86158"/>
                </a:lnTo>
                <a:lnTo>
                  <a:pt x="76200" y="78652"/>
                </a:lnTo>
                <a:lnTo>
                  <a:pt x="44876" y="78652"/>
                </a:lnTo>
                <a:lnTo>
                  <a:pt x="33261" y="76372"/>
                </a:lnTo>
                <a:lnTo>
                  <a:pt x="24147" y="70082"/>
                </a:lnTo>
                <a:lnTo>
                  <a:pt x="18195" y="60604"/>
                </a:lnTo>
                <a:lnTo>
                  <a:pt x="16065" y="48759"/>
                </a:lnTo>
                <a:lnTo>
                  <a:pt x="84707" y="48759"/>
                </a:lnTo>
                <a:lnTo>
                  <a:pt x="83311" y="36801"/>
                </a:lnTo>
                <a:lnTo>
                  <a:pt x="16994" y="36801"/>
                </a:lnTo>
                <a:lnTo>
                  <a:pt x="19677" y="27794"/>
                </a:lnTo>
                <a:lnTo>
                  <a:pt x="25508" y="20543"/>
                </a:lnTo>
                <a:lnTo>
                  <a:pt x="33555" y="15708"/>
                </a:lnTo>
                <a:lnTo>
                  <a:pt x="42885" y="13950"/>
                </a:lnTo>
                <a:lnTo>
                  <a:pt x="73760" y="13950"/>
                </a:lnTo>
                <a:lnTo>
                  <a:pt x="61331" y="3975"/>
                </a:lnTo>
                <a:lnTo>
                  <a:pt x="42885" y="0"/>
                </a:lnTo>
                <a:close/>
              </a:path>
              <a:path w="85090" h="92710">
                <a:moveTo>
                  <a:pt x="70766" y="60716"/>
                </a:moveTo>
                <a:lnTo>
                  <a:pt x="65845" y="67757"/>
                </a:lnTo>
                <a:lnTo>
                  <a:pt x="60062" y="73420"/>
                </a:lnTo>
                <a:lnTo>
                  <a:pt x="53122" y="77250"/>
                </a:lnTo>
                <a:lnTo>
                  <a:pt x="44876" y="78652"/>
                </a:lnTo>
                <a:lnTo>
                  <a:pt x="76200" y="78652"/>
                </a:lnTo>
                <a:lnTo>
                  <a:pt x="76548" y="78365"/>
                </a:lnTo>
                <a:lnTo>
                  <a:pt x="83778" y="67757"/>
                </a:lnTo>
                <a:lnTo>
                  <a:pt x="70766" y="60716"/>
                </a:lnTo>
                <a:close/>
              </a:path>
              <a:path w="85090" h="92710">
                <a:moveTo>
                  <a:pt x="73760" y="13950"/>
                </a:moveTo>
                <a:lnTo>
                  <a:pt x="42885" y="13950"/>
                </a:lnTo>
                <a:lnTo>
                  <a:pt x="52139" y="15708"/>
                </a:lnTo>
                <a:lnTo>
                  <a:pt x="59962" y="20543"/>
                </a:lnTo>
                <a:lnTo>
                  <a:pt x="65719" y="27794"/>
                </a:lnTo>
                <a:lnTo>
                  <a:pt x="68775" y="36801"/>
                </a:lnTo>
                <a:lnTo>
                  <a:pt x="83311" y="36801"/>
                </a:lnTo>
                <a:lnTo>
                  <a:pt x="82542" y="30210"/>
                </a:lnTo>
                <a:lnTo>
                  <a:pt x="74650" y="14664"/>
                </a:lnTo>
                <a:lnTo>
                  <a:pt x="73760" y="1395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11114745" y="4386589"/>
            <a:ext cx="424203" cy="14547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11558864" y="4439467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59" h="90170">
                <a:moveTo>
                  <a:pt x="15003" y="1992"/>
                </a:moveTo>
                <a:lnTo>
                  <a:pt x="0" y="1992"/>
                </a:lnTo>
                <a:lnTo>
                  <a:pt x="0" y="89679"/>
                </a:lnTo>
                <a:lnTo>
                  <a:pt x="15003" y="89679"/>
                </a:lnTo>
                <a:lnTo>
                  <a:pt x="15003" y="45836"/>
                </a:lnTo>
                <a:lnTo>
                  <a:pt x="15266" y="36201"/>
                </a:lnTo>
                <a:lnTo>
                  <a:pt x="17110" y="25757"/>
                </a:lnTo>
                <a:lnTo>
                  <a:pt x="22116" y="17381"/>
                </a:lnTo>
                <a:lnTo>
                  <a:pt x="31865" y="13950"/>
                </a:lnTo>
                <a:lnTo>
                  <a:pt x="42866" y="13950"/>
                </a:lnTo>
                <a:lnTo>
                  <a:pt x="43852" y="11957"/>
                </a:lnTo>
                <a:lnTo>
                  <a:pt x="15003" y="11957"/>
                </a:lnTo>
                <a:lnTo>
                  <a:pt x="15003" y="1992"/>
                </a:lnTo>
                <a:close/>
              </a:path>
              <a:path w="48259" h="90170">
                <a:moveTo>
                  <a:pt x="42866" y="13950"/>
                </a:moveTo>
                <a:lnTo>
                  <a:pt x="35848" y="13950"/>
                </a:lnTo>
                <a:lnTo>
                  <a:pt x="37839" y="15943"/>
                </a:lnTo>
                <a:lnTo>
                  <a:pt x="40893" y="17935"/>
                </a:lnTo>
                <a:lnTo>
                  <a:pt x="42866" y="13950"/>
                </a:lnTo>
                <a:close/>
              </a:path>
              <a:path w="48259" h="90170">
                <a:moveTo>
                  <a:pt x="38901" y="0"/>
                </a:moveTo>
                <a:lnTo>
                  <a:pt x="24960" y="0"/>
                </a:lnTo>
                <a:lnTo>
                  <a:pt x="19915" y="4915"/>
                </a:lnTo>
                <a:lnTo>
                  <a:pt x="15003" y="11957"/>
                </a:lnTo>
                <a:lnTo>
                  <a:pt x="43852" y="11957"/>
                </a:lnTo>
                <a:lnTo>
                  <a:pt x="47797" y="3985"/>
                </a:lnTo>
                <a:lnTo>
                  <a:pt x="43814" y="1992"/>
                </a:lnTo>
                <a:lnTo>
                  <a:pt x="3890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9133802" y="2960890"/>
            <a:ext cx="149367" cy="1430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9309989" y="2947467"/>
            <a:ext cx="259965" cy="1565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8942478" y="5873674"/>
            <a:ext cx="72758" cy="1395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9035153" y="5859723"/>
            <a:ext cx="86566" cy="1563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9148672" y="5923495"/>
            <a:ext cx="263948" cy="926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9432536" y="5894532"/>
            <a:ext cx="136488" cy="12156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9588941" y="5923495"/>
            <a:ext cx="48260" cy="90170"/>
          </a:xfrm>
          <a:custGeom>
            <a:avLst/>
            <a:gdLst/>
            <a:ahLst/>
            <a:cxnLst/>
            <a:rect l="l" t="t" r="r" b="b"/>
            <a:pathLst>
              <a:path w="48259" h="90170">
                <a:moveTo>
                  <a:pt x="14870" y="2922"/>
                </a:moveTo>
                <a:lnTo>
                  <a:pt x="0" y="2922"/>
                </a:lnTo>
                <a:lnTo>
                  <a:pt x="0" y="89679"/>
                </a:lnTo>
                <a:lnTo>
                  <a:pt x="14870" y="89679"/>
                </a:lnTo>
                <a:lnTo>
                  <a:pt x="14870" y="46766"/>
                </a:lnTo>
                <a:lnTo>
                  <a:pt x="15285" y="36594"/>
                </a:lnTo>
                <a:lnTo>
                  <a:pt x="17392" y="25874"/>
                </a:lnTo>
                <a:lnTo>
                  <a:pt x="22488" y="17396"/>
                </a:lnTo>
                <a:lnTo>
                  <a:pt x="31865" y="13950"/>
                </a:lnTo>
                <a:lnTo>
                  <a:pt x="42771" y="13950"/>
                </a:lnTo>
                <a:lnTo>
                  <a:pt x="43776" y="11957"/>
                </a:lnTo>
                <a:lnTo>
                  <a:pt x="14870" y="11957"/>
                </a:lnTo>
                <a:lnTo>
                  <a:pt x="14870" y="2922"/>
                </a:lnTo>
                <a:close/>
              </a:path>
              <a:path w="48259" h="90170">
                <a:moveTo>
                  <a:pt x="42771" y="13950"/>
                </a:moveTo>
                <a:lnTo>
                  <a:pt x="35848" y="13950"/>
                </a:lnTo>
                <a:lnTo>
                  <a:pt x="37839" y="15943"/>
                </a:lnTo>
                <a:lnTo>
                  <a:pt x="40760" y="17935"/>
                </a:lnTo>
                <a:lnTo>
                  <a:pt x="42771" y="13950"/>
                </a:lnTo>
                <a:close/>
              </a:path>
              <a:path w="48259" h="90170">
                <a:moveTo>
                  <a:pt x="39831" y="0"/>
                </a:moveTo>
                <a:lnTo>
                  <a:pt x="24828" y="0"/>
                </a:lnTo>
                <a:lnTo>
                  <a:pt x="19915" y="4915"/>
                </a:lnTo>
                <a:lnTo>
                  <a:pt x="14870" y="11957"/>
                </a:lnTo>
                <a:lnTo>
                  <a:pt x="43776" y="11957"/>
                </a:lnTo>
                <a:lnTo>
                  <a:pt x="47797" y="3985"/>
                </a:lnTo>
                <a:lnTo>
                  <a:pt x="39831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9702460" y="5870618"/>
            <a:ext cx="120423" cy="1454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9883692" y="5873674"/>
            <a:ext cx="234075" cy="14242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10144587" y="5882575"/>
            <a:ext cx="21590" cy="130810"/>
          </a:xfrm>
          <a:custGeom>
            <a:avLst/>
            <a:gdLst/>
            <a:ahLst/>
            <a:cxnLst/>
            <a:rect l="l" t="t" r="r" b="b"/>
            <a:pathLst>
              <a:path w="21590" h="130810">
                <a:moveTo>
                  <a:pt x="17924" y="43843"/>
                </a:moveTo>
                <a:lnTo>
                  <a:pt x="3053" y="43843"/>
                </a:lnTo>
                <a:lnTo>
                  <a:pt x="3053" y="130599"/>
                </a:lnTo>
                <a:lnTo>
                  <a:pt x="17924" y="130599"/>
                </a:lnTo>
                <a:lnTo>
                  <a:pt x="17924" y="43843"/>
                </a:lnTo>
                <a:close/>
              </a:path>
              <a:path w="21590" h="130810">
                <a:moveTo>
                  <a:pt x="15932" y="0"/>
                </a:moveTo>
                <a:lnTo>
                  <a:pt x="5045" y="0"/>
                </a:lnTo>
                <a:lnTo>
                  <a:pt x="0" y="5048"/>
                </a:lnTo>
                <a:lnTo>
                  <a:pt x="0" y="17005"/>
                </a:lnTo>
                <a:lnTo>
                  <a:pt x="5045" y="20991"/>
                </a:lnTo>
                <a:lnTo>
                  <a:pt x="15932" y="20991"/>
                </a:lnTo>
                <a:lnTo>
                  <a:pt x="20977" y="17005"/>
                </a:lnTo>
                <a:lnTo>
                  <a:pt x="20977" y="5048"/>
                </a:lnTo>
                <a:lnTo>
                  <a:pt x="15932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10193447" y="5923495"/>
            <a:ext cx="70766" cy="8967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10292096" y="5882575"/>
            <a:ext cx="20955" cy="130810"/>
          </a:xfrm>
          <a:custGeom>
            <a:avLst/>
            <a:gdLst/>
            <a:ahLst/>
            <a:cxnLst/>
            <a:rect l="l" t="t" r="r" b="b"/>
            <a:pathLst>
              <a:path w="20954" h="130810">
                <a:moveTo>
                  <a:pt x="17924" y="43843"/>
                </a:moveTo>
                <a:lnTo>
                  <a:pt x="2920" y="43843"/>
                </a:lnTo>
                <a:lnTo>
                  <a:pt x="2920" y="130599"/>
                </a:lnTo>
                <a:lnTo>
                  <a:pt x="17924" y="130599"/>
                </a:lnTo>
                <a:lnTo>
                  <a:pt x="17924" y="43843"/>
                </a:lnTo>
                <a:close/>
              </a:path>
              <a:path w="20954" h="130810">
                <a:moveTo>
                  <a:pt x="15932" y="0"/>
                </a:moveTo>
                <a:lnTo>
                  <a:pt x="3983" y="0"/>
                </a:lnTo>
                <a:lnTo>
                  <a:pt x="0" y="5048"/>
                </a:lnTo>
                <a:lnTo>
                  <a:pt x="0" y="17005"/>
                </a:lnTo>
                <a:lnTo>
                  <a:pt x="3983" y="20991"/>
                </a:lnTo>
                <a:lnTo>
                  <a:pt x="15932" y="20991"/>
                </a:lnTo>
                <a:lnTo>
                  <a:pt x="20845" y="17005"/>
                </a:lnTo>
                <a:lnTo>
                  <a:pt x="20845" y="5048"/>
                </a:lnTo>
                <a:lnTo>
                  <a:pt x="15932" y="0"/>
                </a:lnTo>
                <a:close/>
              </a:path>
            </a:pathLst>
          </a:custGeom>
          <a:solidFill>
            <a:srgbClr val="3EA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10340823" y="5923495"/>
            <a:ext cx="69704" cy="896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10430443" y="5923495"/>
            <a:ext cx="87628" cy="13843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llage of Minnesota people and scenery">
            <a:extLst>
              <a:ext uri="{FF2B5EF4-FFF2-40B4-BE49-F238E27FC236}">
                <a16:creationId xmlns:a16="http://schemas.microsoft.com/office/drawing/2014/main" id="{71BAB98D-98D6-40B7-9188-837B4A13D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709" y="1"/>
            <a:ext cx="8197453" cy="33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67A0AC-DB2A-43E2-A870-1D482B60E7E8}"/>
              </a:ext>
            </a:extLst>
          </p:cNvPr>
          <p:cNvSpPr/>
          <p:nvPr userDrawn="1"/>
        </p:nvSpPr>
        <p:spPr>
          <a:xfrm>
            <a:off x="0" y="3338830"/>
            <a:ext cx="15544800" cy="4482042"/>
          </a:xfrm>
          <a:prstGeom prst="rect">
            <a:avLst/>
          </a:prstGeom>
          <a:solidFill>
            <a:srgbClr val="005C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pic>
        <p:nvPicPr>
          <p:cNvPr id="7" name="Picture 8" descr="CareerForce, Minnesota's Career Resource">
            <a:extLst>
              <a:ext uri="{FF2B5EF4-FFF2-40B4-BE49-F238E27FC236}">
                <a16:creationId xmlns:a16="http://schemas.microsoft.com/office/drawing/2014/main" id="{B4C5B5AF-679B-4FFC-A0C3-46449F743A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5" y="523876"/>
            <a:ext cx="5430560" cy="23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1068705" y="6462558"/>
            <a:ext cx="13407390" cy="1043482"/>
          </a:xfrm>
        </p:spPr>
        <p:txBody>
          <a:bodyPr>
            <a:normAutofit/>
          </a:bodyPr>
          <a:lstStyle>
            <a:lvl1pPr marL="0" indent="0" algn="ctr">
              <a:buNone/>
              <a:defRPr sz="2423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AFB24F53-0000-4C5A-B326-3F89D5BA160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50163" y="9322647"/>
            <a:ext cx="1732598" cy="535517"/>
          </a:xfrm>
        </p:spPr>
        <p:txBody>
          <a:bodyPr/>
          <a:lstStyle>
            <a:lvl1pPr>
              <a:defRPr dirty="0">
                <a:solidFill>
                  <a:schemeClr val="bg2">
                    <a:lumMod val="90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ctrTitle"/>
          </p:nvPr>
        </p:nvSpPr>
        <p:spPr bwMode="white">
          <a:xfrm>
            <a:off x="340043" y="3848511"/>
            <a:ext cx="14864715" cy="2179063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459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</p:spTree>
    <p:extLst>
      <p:ext uri="{BB962C8B-B14F-4D97-AF65-F5344CB8AC3E}">
        <p14:creationId xmlns:p14="http://schemas.microsoft.com/office/powerpoint/2010/main" val="297150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67A0AC-DB2A-43E2-A870-1D482B60E7E8}"/>
              </a:ext>
            </a:extLst>
          </p:cNvPr>
          <p:cNvSpPr/>
          <p:nvPr userDrawn="1"/>
        </p:nvSpPr>
        <p:spPr>
          <a:xfrm>
            <a:off x="0" y="3338830"/>
            <a:ext cx="15544800" cy="4482042"/>
          </a:xfrm>
          <a:prstGeom prst="rect">
            <a:avLst/>
          </a:prstGeom>
          <a:solidFill>
            <a:srgbClr val="005C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pic>
        <p:nvPicPr>
          <p:cNvPr id="7" name="Picture 8" descr="CareerForce, Minnesota's Career Resource">
            <a:extLst>
              <a:ext uri="{FF2B5EF4-FFF2-40B4-BE49-F238E27FC236}">
                <a16:creationId xmlns:a16="http://schemas.microsoft.com/office/drawing/2014/main" id="{B4C5B5AF-679B-4FFC-A0C3-46449F74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5" y="523876"/>
            <a:ext cx="5430560" cy="238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1068705" y="6462558"/>
            <a:ext cx="13407390" cy="1043482"/>
          </a:xfrm>
        </p:spPr>
        <p:txBody>
          <a:bodyPr>
            <a:normAutofit/>
          </a:bodyPr>
          <a:lstStyle>
            <a:lvl1pPr marL="0" indent="0" algn="ctr">
              <a:buNone/>
              <a:defRPr sz="2423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AFB24F53-0000-4C5A-B326-3F89D5BA160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50163" y="9322647"/>
            <a:ext cx="1732598" cy="535517"/>
          </a:xfrm>
        </p:spPr>
        <p:txBody>
          <a:bodyPr/>
          <a:lstStyle>
            <a:lvl1pPr>
              <a:defRPr dirty="0">
                <a:solidFill>
                  <a:schemeClr val="bg2">
                    <a:lumMod val="90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ctrTitle"/>
          </p:nvPr>
        </p:nvSpPr>
        <p:spPr bwMode="white">
          <a:xfrm>
            <a:off x="340043" y="3848511"/>
            <a:ext cx="14864715" cy="2179063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459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</p:spTree>
    <p:extLst>
      <p:ext uri="{BB962C8B-B14F-4D97-AF65-F5344CB8AC3E}">
        <p14:creationId xmlns:p14="http://schemas.microsoft.com/office/powerpoint/2010/main" val="311387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 slides4.png">
            <a:extLst>
              <a:ext uri="{FF2B5EF4-FFF2-40B4-BE49-F238E27FC236}">
                <a16:creationId xmlns:a16="http://schemas.microsoft.com/office/drawing/2014/main" id="{DC2DA637-59C8-4DF3-B5F9-447AC4332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5540752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reerForce, Minnesota's Career Resource" title="CareerForce">
            <a:extLst>
              <a:ext uri="{FF2B5EF4-FFF2-40B4-BE49-F238E27FC236}">
                <a16:creationId xmlns:a16="http://schemas.microsoft.com/office/drawing/2014/main" id="{04D49E34-2B4A-436F-AAA6-9CDB33505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9" y="454027"/>
            <a:ext cx="5327333" cy="2339974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ctrTitle"/>
          </p:nvPr>
        </p:nvSpPr>
        <p:spPr bwMode="black">
          <a:xfrm>
            <a:off x="7898341" y="3373498"/>
            <a:ext cx="7036541" cy="3289459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4590" b="1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7898342" y="7486142"/>
            <a:ext cx="6577753" cy="790790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2E1FD8-3F92-4E16-BA12-DB7D703FDEF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50163" y="9322647"/>
            <a:ext cx="1732598" cy="535517"/>
          </a:xfrm>
        </p:spPr>
        <p:txBody>
          <a:bodyPr/>
          <a:lstStyle>
            <a:lvl1pPr>
              <a:defRPr dirty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B14671-BE95-4BE4-B0CA-0C60C62025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53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</p:spTree>
    <p:extLst>
      <p:ext uri="{BB962C8B-B14F-4D97-AF65-F5344CB8AC3E}">
        <p14:creationId xmlns:p14="http://schemas.microsoft.com/office/powerpoint/2010/main" val="8548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Woman on headset" title="CareerForce, Minnesota's Career Resource">
            <a:extLst>
              <a:ext uri="{FF2B5EF4-FFF2-40B4-BE49-F238E27FC236}">
                <a16:creationId xmlns:a16="http://schemas.microsoft.com/office/drawing/2014/main" id="{1D563BA8-F2B6-414B-A99E-D75118E278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540752" cy="1005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D5314-B350-496F-A225-124FEB21DF88}"/>
              </a:ext>
            </a:extLst>
          </p:cNvPr>
          <p:cNvSpPr/>
          <p:nvPr userDrawn="1"/>
        </p:nvSpPr>
        <p:spPr>
          <a:xfrm>
            <a:off x="5865734" y="6642736"/>
            <a:ext cx="9679067" cy="1264284"/>
          </a:xfrm>
          <a:prstGeom prst="rect">
            <a:avLst/>
          </a:prstGeom>
          <a:solidFill>
            <a:srgbClr val="3FAE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6581" tIns="58290" rIns="116581" bIns="58290" anchor="ctr"/>
          <a:lstStyle/>
          <a:p>
            <a:pPr algn="ctr" defTabSz="11658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95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C8858F-D308-4FFE-90A8-54F6FC9F071D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350163" y="9322647"/>
            <a:ext cx="1732598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26" charset="-128"/>
              </a:defRPr>
            </a:lvl9pPr>
          </a:lstStyle>
          <a:p>
            <a:fld id="{923E855E-BD0C-47E9-9EE2-A9914D92FA2A}" type="datetime1">
              <a:rPr lang="en-US" altLang="en-US" sz="1530">
                <a:solidFill>
                  <a:srgbClr val="C8C8C3"/>
                </a:solidFill>
              </a:rPr>
              <a:pPr/>
              <a:t>12/14/2021</a:t>
            </a:fld>
            <a:endParaRPr lang="en-US" altLang="en-US" sz="1530">
              <a:solidFill>
                <a:srgbClr val="C8C8C3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BCD135-8690-4D5C-B003-80440B8B731F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116581" tIns="58290" rIns="116581" bIns="58290" anchor="ctr"/>
          <a:lstStyle>
            <a:defPPr>
              <a:defRPr lang="en-US"/>
            </a:defPPr>
            <a:lvl1pPr marL="0" algn="r" defTabSz="914354" rtl="0" eaLnBrk="1" latinLnBrk="0" hangingPunct="1">
              <a:defRPr sz="1200" kern="1200">
                <a:solidFill>
                  <a:srgbClr val="005CAB"/>
                </a:solidFill>
                <a:latin typeface="Arial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30" err="1"/>
              <a:t>CareerForceMN.com</a:t>
            </a:r>
            <a:endParaRPr lang="en-US" sz="1530"/>
          </a:p>
        </p:txBody>
      </p:sp>
      <p:pic>
        <p:nvPicPr>
          <p:cNvPr id="8" name="Picture 7" title="CareerForce, Minnesota's Career Resource">
            <a:extLst>
              <a:ext uri="{FF2B5EF4-FFF2-40B4-BE49-F238E27FC236}">
                <a16:creationId xmlns:a16="http://schemas.microsoft.com/office/drawing/2014/main" id="{3411698F-871B-46B1-A28E-EE6594CA05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4" y="277072"/>
            <a:ext cx="4963001" cy="2179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 bwMode="black">
          <a:xfrm>
            <a:off x="5829300" y="6871171"/>
            <a:ext cx="9715500" cy="971137"/>
          </a:xfrm>
        </p:spPr>
        <p:txBody>
          <a:bodyPr>
            <a:normAutofit/>
          </a:bodyPr>
          <a:lstStyle>
            <a:lvl1pPr marL="0" indent="0" algn="ctr">
              <a:buNone/>
              <a:defRPr sz="306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2"/>
          <p:cNvSpPr>
            <a:spLocks noGrp="1"/>
          </p:cNvSpPr>
          <p:nvPr>
            <p:ph type="ctrTitle"/>
          </p:nvPr>
        </p:nvSpPr>
        <p:spPr bwMode="black">
          <a:xfrm>
            <a:off x="6441017" y="3674404"/>
            <a:ext cx="8727758" cy="1933042"/>
          </a:xfrm>
          <a:noFill/>
        </p:spPr>
        <p:txBody>
          <a:bodyPr lIns="182870" tIns="91436" rIns="182870" bIns="91436">
            <a:normAutofit/>
          </a:bodyPr>
          <a:lstStyle>
            <a:lvl1pPr algn="ctr">
              <a:defRPr sz="6120" b="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789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reerForce 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9263826"/>
            <a:ext cx="2853193" cy="683892"/>
          </a:xfrm>
          <a:prstGeom prst="rect">
            <a:avLst/>
          </a:prstGeom>
        </p:spPr>
      </p:pic>
      <p:sp>
        <p:nvSpPr>
          <p:cNvPr id="17" name="bk object 17"/>
          <p:cNvSpPr/>
          <p:nvPr/>
        </p:nvSpPr>
        <p:spPr>
          <a:xfrm>
            <a:off x="3848100" y="9826751"/>
            <a:ext cx="11696699" cy="2316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9463" y="3832352"/>
            <a:ext cx="12945872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5693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49169" y="2793872"/>
            <a:ext cx="10046461" cy="39820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39737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1808F6B-BACC-42B7-83C1-AA5370638304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068705" y="535517"/>
            <a:ext cx="13407390" cy="194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4639DB1-8750-4CE0-8875-4F34D682E792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1068705" y="2677584"/>
            <a:ext cx="13407390" cy="638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1B19B-8BD5-4485-A92F-6A02766D13E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black">
          <a:xfrm>
            <a:off x="1068705" y="9322647"/>
            <a:ext cx="1732598" cy="53551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1165801" fontAlgn="auto">
              <a:spcBef>
                <a:spcPts val="0"/>
              </a:spcBef>
              <a:spcAft>
                <a:spcPts val="0"/>
              </a:spcAft>
              <a:defRPr sz="1530" dirty="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461CAD-563E-42AC-BAE9-CFCD5687E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8063865" y="9322647"/>
            <a:ext cx="7124700" cy="535517"/>
          </a:xfrm>
          <a:prstGeom prst="rect">
            <a:avLst/>
          </a:prstGeom>
        </p:spPr>
        <p:txBody>
          <a:bodyPr lIns="91436" tIns="45718" rIns="91436" bIns="45718" anchor="ctr"/>
          <a:lstStyle>
            <a:lvl1pPr algn="r" defTabSz="1165801" fontAlgn="auto">
              <a:spcBef>
                <a:spcPts val="0"/>
              </a:spcBef>
              <a:spcAft>
                <a:spcPts val="0"/>
              </a:spcAft>
              <a:defRPr sz="153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CareerForceMN.com</a:t>
            </a:r>
          </a:p>
        </p:txBody>
      </p:sp>
    </p:spTree>
    <p:extLst>
      <p:ext uri="{BB962C8B-B14F-4D97-AF65-F5344CB8AC3E}">
        <p14:creationId xmlns:p14="http://schemas.microsoft.com/office/powerpoint/2010/main" val="383818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sldNum="0" hdr="0" dt="0"/>
  <p:txStyles>
    <p:titleStyle>
      <a:lvl1pPr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 kern="1200">
          <a:solidFill>
            <a:srgbClr val="005CAB"/>
          </a:solidFill>
          <a:latin typeface="+mj-lt"/>
          <a:ea typeface="ヒラギノ角ゴ Pro W3" pitchFamily="-126" charset="-128"/>
          <a:cs typeface="+mj-cs"/>
        </a:defRPr>
      </a:lvl1pPr>
      <a:lvl2pPr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2pPr>
      <a:lvl3pPr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3pPr>
      <a:lvl4pPr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4pPr>
      <a:lvl5pPr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5pPr>
      <a:lvl6pPr marL="582930"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6pPr>
      <a:lvl7pPr marL="1165860"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7pPr>
      <a:lvl8pPr marL="1748790"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8pPr>
      <a:lvl9pPr marL="2331720" algn="l" defTabSz="1163837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10">
          <a:solidFill>
            <a:srgbClr val="005CAB"/>
          </a:solidFill>
          <a:latin typeface="Arial" panose="020B0604020202020204" pitchFamily="34" charset="0"/>
          <a:ea typeface="ヒラギノ角ゴ Pro W3" pitchFamily="-126" charset="-128"/>
        </a:defRPr>
      </a:lvl9pPr>
    </p:titleStyle>
    <p:bodyStyle>
      <a:lvl1pPr marL="289442" indent="-289442" algn="l" defTabSz="1163837" rtl="0" eaLnBrk="1" fontAlgn="base" hangingPunct="1">
        <a:spcBef>
          <a:spcPts val="1275"/>
        </a:spcBef>
        <a:spcAft>
          <a:spcPts val="1275"/>
        </a:spcAft>
        <a:buClr>
          <a:schemeClr val="accent1"/>
        </a:buClr>
        <a:buFont typeface="Arial" panose="020B0604020202020204" pitchFamily="34" charset="0"/>
        <a:buChar char="•"/>
        <a:defRPr sz="3188" kern="1200">
          <a:solidFill>
            <a:schemeClr val="tx2"/>
          </a:solidFill>
          <a:latin typeface="+mn-lt"/>
          <a:ea typeface="ヒラギノ角ゴ Pro W3" pitchFamily="-126" charset="-128"/>
          <a:cs typeface="+mn-cs"/>
        </a:defRPr>
      </a:lvl1pPr>
      <a:lvl2pPr marL="872372" indent="-289442" algn="l" defTabSz="1163837" rtl="0" eaLnBrk="1" fontAlgn="base" hangingPunct="1">
        <a:spcBef>
          <a:spcPts val="638"/>
        </a:spcBef>
        <a:spcAft>
          <a:spcPts val="1275"/>
        </a:spcAft>
        <a:buClr>
          <a:schemeClr val="accent1"/>
        </a:buClr>
        <a:buFont typeface="Arial" panose="020B0604020202020204" pitchFamily="34" charset="0"/>
        <a:buChar char="•"/>
        <a:defRPr sz="2678" kern="1200">
          <a:solidFill>
            <a:schemeClr val="tx2"/>
          </a:solidFill>
          <a:latin typeface="+mn-lt"/>
          <a:ea typeface="ヒラギノ角ゴ Pro W3" pitchFamily="-126" charset="-128"/>
          <a:cs typeface="+mn-cs"/>
        </a:defRPr>
      </a:lvl2pPr>
      <a:lvl3pPr marL="1455302" indent="-289442" algn="l" defTabSz="1163837" rtl="0" eaLnBrk="1" fontAlgn="base" hangingPunct="1">
        <a:spcBef>
          <a:spcPts val="638"/>
        </a:spcBef>
        <a:spcAft>
          <a:spcPts val="1275"/>
        </a:spcAft>
        <a:buClr>
          <a:schemeClr val="accent1"/>
        </a:buClr>
        <a:buFont typeface="Arial" panose="020B0604020202020204" pitchFamily="34" charset="0"/>
        <a:buChar char="•"/>
        <a:defRPr sz="2168" kern="1200">
          <a:solidFill>
            <a:schemeClr val="tx2"/>
          </a:solidFill>
          <a:latin typeface="+mn-lt"/>
          <a:ea typeface="ヒラギノ角ゴ Pro W3" pitchFamily="-126" charset="-128"/>
          <a:cs typeface="+mn-cs"/>
        </a:defRPr>
      </a:lvl3pPr>
      <a:lvl4pPr marL="2038232" indent="-289442" algn="l" defTabSz="1163837" rtl="0" eaLnBrk="1" fontAlgn="base" hangingPunct="1">
        <a:spcBef>
          <a:spcPts val="638"/>
        </a:spcBef>
        <a:spcAft>
          <a:spcPts val="1275"/>
        </a:spcAft>
        <a:buClr>
          <a:schemeClr val="accent1"/>
        </a:buClr>
        <a:buFont typeface="Arial" panose="020B0604020202020204" pitchFamily="34" charset="0"/>
        <a:buChar char="•"/>
        <a:defRPr sz="2168" kern="1200">
          <a:solidFill>
            <a:schemeClr val="tx2"/>
          </a:solidFill>
          <a:latin typeface="+mn-lt"/>
          <a:ea typeface="ヒラギノ角ゴ Pro W3" pitchFamily="-126" charset="-128"/>
          <a:cs typeface="+mn-cs"/>
        </a:defRPr>
      </a:lvl4pPr>
      <a:lvl5pPr marL="2621162" indent="-289442" algn="l" defTabSz="1163837" rtl="0" eaLnBrk="1" fontAlgn="base" hangingPunct="1">
        <a:spcBef>
          <a:spcPts val="638"/>
        </a:spcBef>
        <a:spcAft>
          <a:spcPts val="1275"/>
        </a:spcAft>
        <a:buClr>
          <a:schemeClr val="accent1"/>
        </a:buClr>
        <a:buFont typeface="Arial" panose="020B0604020202020204" pitchFamily="34" charset="0"/>
        <a:buChar char="•"/>
        <a:defRPr sz="2168" kern="1200">
          <a:solidFill>
            <a:schemeClr val="tx2"/>
          </a:solidFill>
          <a:latin typeface="+mn-lt"/>
          <a:ea typeface="ヒラギノ角ゴ Pro W3" pitchFamily="-126" charset="-128"/>
          <a:cs typeface="+mn-cs"/>
        </a:defRPr>
      </a:lvl5pPr>
      <a:lvl6pPr marL="3205954" indent="-291451" algn="l" defTabSz="1165801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423" kern="1200">
          <a:solidFill>
            <a:schemeClr val="tx1"/>
          </a:solidFill>
          <a:latin typeface="+mn-lt"/>
          <a:ea typeface="+mn-ea"/>
          <a:cs typeface="+mn-cs"/>
        </a:defRPr>
      </a:lvl6pPr>
      <a:lvl7pPr marL="3788856" indent="-291451" algn="l" defTabSz="1165801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423" kern="1200">
          <a:solidFill>
            <a:schemeClr val="tx1"/>
          </a:solidFill>
          <a:latin typeface="+mn-lt"/>
          <a:ea typeface="+mn-ea"/>
          <a:cs typeface="+mn-cs"/>
        </a:defRPr>
      </a:lvl7pPr>
      <a:lvl8pPr marL="4371757" indent="-291451" algn="l" defTabSz="1165801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423" kern="1200">
          <a:solidFill>
            <a:schemeClr val="tx1"/>
          </a:solidFill>
          <a:latin typeface="+mn-lt"/>
          <a:ea typeface="+mn-ea"/>
          <a:cs typeface="+mn-cs"/>
        </a:defRPr>
      </a:lvl8pPr>
      <a:lvl9pPr marL="4954658" indent="-291451" algn="l" defTabSz="1165801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4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1pPr>
      <a:lvl2pPr marL="582902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2pPr>
      <a:lvl3pPr marL="1165801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3pPr>
      <a:lvl4pPr marL="1748703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4pPr>
      <a:lvl5pPr marL="2331604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5pPr>
      <a:lvl6pPr marL="2914505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6pPr>
      <a:lvl7pPr marL="3497404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7pPr>
      <a:lvl8pPr marL="4080306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8" algn="l" defTabSz="1165801" rtl="0" eaLnBrk="1" latinLnBrk="0" hangingPunct="1">
        <a:defRPr sz="24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4910A83-DC33-401E-AE5F-B2F0B9218E25}"/>
              </a:ext>
            </a:extLst>
          </p:cNvPr>
          <p:cNvSpPr/>
          <p:nvPr/>
        </p:nvSpPr>
        <p:spPr>
          <a:xfrm>
            <a:off x="7787640" y="7015919"/>
            <a:ext cx="7772400" cy="4476465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7015919"/>
            <a:ext cx="7787640" cy="4476466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AF870570-141C-4AF9-9F0F-4087D5B4114C}"/>
              </a:ext>
            </a:extLst>
          </p:cNvPr>
          <p:cNvSpPr txBox="1"/>
          <p:nvPr/>
        </p:nvSpPr>
        <p:spPr>
          <a:xfrm>
            <a:off x="8128097" y="7726907"/>
            <a:ext cx="7091486" cy="20697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b="1" spc="-65" dirty="0">
                <a:solidFill>
                  <a:srgbClr val="FFFFFF"/>
                </a:solidFill>
                <a:latin typeface="Arial"/>
                <a:cs typeface="Arial"/>
              </a:rPr>
              <a:t>Wednesday, December 15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65" dirty="0">
                <a:solidFill>
                  <a:srgbClr val="FFFFFF"/>
                </a:solidFill>
                <a:latin typeface="Arial"/>
                <a:cs typeface="Arial"/>
              </a:rPr>
              <a:t>9:00 a.m. – 12:00 p.m.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65" dirty="0">
                <a:solidFill>
                  <a:srgbClr val="FFFFFF"/>
                </a:solidFill>
                <a:latin typeface="Arial"/>
                <a:cs typeface="Arial"/>
              </a:rPr>
              <a:t>Virtual Meeting (via Zoom)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6664"/>
            <a:ext cx="12496800" cy="2462213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rgbClr val="005AAA"/>
                </a:solidFill>
              </a:rPr>
              <a:t>2021 GWDB-MAWB</a:t>
            </a:r>
            <a:br>
              <a:rPr lang="en-US" sz="8000" b="1" dirty="0">
                <a:solidFill>
                  <a:srgbClr val="005AAA"/>
                </a:solidFill>
              </a:rPr>
            </a:br>
            <a:r>
              <a:rPr lang="en-US" sz="8000" b="1" dirty="0">
                <a:solidFill>
                  <a:srgbClr val="005AAA"/>
                </a:solidFill>
              </a:rPr>
              <a:t>Annual Winter Meeting</a:t>
            </a:r>
          </a:p>
        </p:txBody>
      </p:sp>
      <p:pic>
        <p:nvPicPr>
          <p:cNvPr id="1026" name="Picture 2" descr="Governor&amp;#39;s Workforce Development Board / Governor&amp;#39;s Workforce Development  Board">
            <a:extLst>
              <a:ext uri="{FF2B5EF4-FFF2-40B4-BE49-F238E27FC236}">
                <a16:creationId xmlns:a16="http://schemas.microsoft.com/office/drawing/2014/main" id="{95FE5174-A536-4268-AD69-5B7ADE07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70" y="762000"/>
            <a:ext cx="6101890" cy="14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Minnesota Association of Workforce Boards">
            <a:extLst>
              <a:ext uri="{FF2B5EF4-FFF2-40B4-BE49-F238E27FC236}">
                <a16:creationId xmlns:a16="http://schemas.microsoft.com/office/drawing/2014/main" id="{231C016A-7C46-485F-B7C0-A8F8C455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5" y="228600"/>
            <a:ext cx="6153247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A53DD46-231C-4121-AC1B-24B429775E20}"/>
              </a:ext>
            </a:extLst>
          </p:cNvPr>
          <p:cNvSpPr txBox="1">
            <a:spLocks/>
          </p:cNvSpPr>
          <p:nvPr/>
        </p:nvSpPr>
        <p:spPr>
          <a:xfrm>
            <a:off x="1524000" y="3005699"/>
            <a:ext cx="12496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4800" b="1" kern="0" dirty="0">
                <a:solidFill>
                  <a:srgbClr val="005AAA"/>
                </a:solidFill>
              </a:rPr>
              <a:t>Welcome to the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DAF952-BFEE-49DF-B24D-4341CCBA2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96" y="7724748"/>
            <a:ext cx="7120623" cy="20719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886C1C30-3632-4AA1-AF3B-2F80CB865F6B}"/>
              </a:ext>
            </a:extLst>
          </p:cNvPr>
          <p:cNvSpPr/>
          <p:nvPr/>
        </p:nvSpPr>
        <p:spPr>
          <a:xfrm>
            <a:off x="7773966" y="3048000"/>
            <a:ext cx="5029215" cy="6666270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08B65FC-F725-4178-B9B9-5B8E53A08FA2}"/>
              </a:ext>
            </a:extLst>
          </p:cNvPr>
          <p:cNvSpPr/>
          <p:nvPr/>
        </p:nvSpPr>
        <p:spPr>
          <a:xfrm>
            <a:off x="2743170" y="3048000"/>
            <a:ext cx="5029215" cy="6666270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2" y="-30480"/>
            <a:ext cx="13407390" cy="1944159"/>
          </a:xfrm>
        </p:spPr>
        <p:txBody>
          <a:bodyPr/>
          <a:lstStyle/>
          <a:p>
            <a:pPr algn="ctr"/>
            <a:r>
              <a:rPr lang="en-US" sz="4800" b="1" dirty="0"/>
              <a:t>Break!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1391587" y="2045215"/>
            <a:ext cx="12761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63837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5-minute break, we’ll begin again at 10:15!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0B183E-6EAA-4252-8257-E3BFC9D40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6" r="5560"/>
          <a:stretch/>
        </p:blipFill>
        <p:spPr>
          <a:xfrm>
            <a:off x="3120355" y="3380341"/>
            <a:ext cx="4274843" cy="6001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346F7-C75D-4DDA-A054-AF38F3BDF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3" b="2623"/>
          <a:stretch/>
        </p:blipFill>
        <p:spPr>
          <a:xfrm>
            <a:off x="8102414" y="3380341"/>
            <a:ext cx="4372317" cy="60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2113481"/>
            <a:ext cx="15544800" cy="7924800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" y="651542"/>
            <a:ext cx="14874242" cy="738664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5AAA"/>
                </a:solidFill>
              </a:rPr>
              <a:t>Innovative Service Delivery: </a:t>
            </a:r>
            <a:r>
              <a:rPr lang="en-US" sz="4800" dirty="0">
                <a:solidFill>
                  <a:srgbClr val="005AAA"/>
                </a:solidFill>
              </a:rPr>
              <a:t>Panel Discussion</a:t>
            </a:r>
            <a:endParaRPr lang="en-US" sz="4800" i="1" dirty="0">
              <a:solidFill>
                <a:srgbClr val="005AA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56A62-3D6F-4CD7-94D5-7193A89EAA4E}"/>
              </a:ext>
            </a:extLst>
          </p:cNvPr>
          <p:cNvSpPr txBox="1">
            <a:spLocks/>
          </p:cNvSpPr>
          <p:nvPr/>
        </p:nvSpPr>
        <p:spPr>
          <a:xfrm>
            <a:off x="335279" y="2895419"/>
            <a:ext cx="1487424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5400" b="1" kern="0" dirty="0">
                <a:solidFill>
                  <a:schemeClr val="bg1"/>
                </a:solidFill>
              </a:rPr>
              <a:t>Panelists:</a:t>
            </a:r>
            <a:endParaRPr lang="en-US" sz="5400" i="1" kern="0" dirty="0">
              <a:solidFill>
                <a:schemeClr val="bg1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B7550ACE-879D-4D1E-9A8F-53A0A6CBC125}"/>
              </a:ext>
            </a:extLst>
          </p:cNvPr>
          <p:cNvSpPr/>
          <p:nvPr/>
        </p:nvSpPr>
        <p:spPr>
          <a:xfrm flipV="1">
            <a:off x="1" y="2048113"/>
            <a:ext cx="15544799" cy="85487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07373-90D7-4292-AFF8-47B959B5FE54}"/>
              </a:ext>
            </a:extLst>
          </p:cNvPr>
          <p:cNvSpPr txBox="1"/>
          <p:nvPr/>
        </p:nvSpPr>
        <p:spPr>
          <a:xfrm>
            <a:off x="137159" y="3954218"/>
            <a:ext cx="152095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Megan </a:t>
            </a:r>
            <a:r>
              <a:rPr lang="en-US" sz="4800" b="1" dirty="0" err="1">
                <a:solidFill>
                  <a:schemeClr val="bg1"/>
                </a:solidFill>
              </a:rPr>
              <a:t>Farry</a:t>
            </a:r>
            <a:r>
              <a:rPr lang="en-US" sz="4800" dirty="0">
                <a:solidFill>
                  <a:schemeClr val="bg1"/>
                </a:solidFill>
              </a:rPr>
              <a:t>, New York Association of Training and Employment Professionals (NYATEP)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Ryan </a:t>
            </a:r>
            <a:r>
              <a:rPr lang="en-US" sz="4800" b="1" dirty="0" err="1">
                <a:solidFill>
                  <a:schemeClr val="bg1"/>
                </a:solidFill>
              </a:rPr>
              <a:t>Hundt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r>
              <a:rPr lang="en-US" sz="4800" dirty="0" err="1">
                <a:solidFill>
                  <a:schemeClr val="bg1"/>
                </a:solidFill>
              </a:rPr>
              <a:t>MichiganWorks</a:t>
            </a:r>
            <a:r>
              <a:rPr lang="en-US" sz="4800" dirty="0">
                <a:solidFill>
                  <a:schemeClr val="bg1"/>
                </a:solidFill>
              </a:rPr>
              <a:t>! Association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Bob </a:t>
            </a:r>
            <a:r>
              <a:rPr lang="en-US" sz="4800" b="1" dirty="0" err="1">
                <a:solidFill>
                  <a:schemeClr val="bg1"/>
                </a:solidFill>
              </a:rPr>
              <a:t>Lanter</a:t>
            </a:r>
            <a:r>
              <a:rPr lang="en-US" sz="4800" dirty="0">
                <a:solidFill>
                  <a:schemeClr val="bg1"/>
                </a:solidFill>
              </a:rPr>
              <a:t>, California Workforce Association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</a:rPr>
              <a:t>Walter Simmons</a:t>
            </a:r>
            <a:r>
              <a:rPr lang="en-US" sz="4800" dirty="0">
                <a:solidFill>
                  <a:schemeClr val="bg1"/>
                </a:solidFill>
              </a:rPr>
              <a:t>, Employ Prince George’s, Inc. (Maryland) </a:t>
            </a:r>
          </a:p>
        </p:txBody>
      </p:sp>
    </p:spTree>
    <p:extLst>
      <p:ext uri="{BB962C8B-B14F-4D97-AF65-F5344CB8AC3E}">
        <p14:creationId xmlns:p14="http://schemas.microsoft.com/office/powerpoint/2010/main" val="285227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1804646"/>
            <a:ext cx="15544800" cy="8253754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79" y="584255"/>
            <a:ext cx="14874242" cy="738664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5AAA"/>
                </a:solidFill>
              </a:rPr>
              <a:t>Small-Group Breakout Discussions</a:t>
            </a:r>
            <a:endParaRPr lang="en-US" sz="4800" i="1" dirty="0">
              <a:solidFill>
                <a:srgbClr val="005AA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56A62-3D6F-4CD7-94D5-7193A89EAA4E}"/>
              </a:ext>
            </a:extLst>
          </p:cNvPr>
          <p:cNvSpPr txBox="1">
            <a:spLocks/>
          </p:cNvSpPr>
          <p:nvPr/>
        </p:nvSpPr>
        <p:spPr>
          <a:xfrm>
            <a:off x="461009" y="1958468"/>
            <a:ext cx="14622782" cy="7946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4400" b="1" kern="0" dirty="0">
                <a:solidFill>
                  <a:schemeClr val="bg1"/>
                </a:solidFill>
              </a:rPr>
              <a:t>Discussion Ideas:</a:t>
            </a:r>
          </a:p>
          <a:p>
            <a:pPr algn="ctr"/>
            <a:endParaRPr lang="en-US" sz="2800" b="1" kern="0" dirty="0">
              <a:solidFill>
                <a:schemeClr val="bg1"/>
              </a:solidFill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reactions or reflections do you have about today’s presentations from leaders in other states? 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 you think Minnesota could or should replicate any of the ideas you heard today in the presentations? Why or why not?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would be some the obstacles to replicating these or similar ideas?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Any o</a:t>
            </a: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pportunities, based on existing systems/infrastructure?</a:t>
            </a:r>
          </a:p>
          <a:p>
            <a:pPr marR="0" lvl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*Please select a “Reporter” amongst your group to share when we come back. Time-permitting, we’ll call on group reporters to share. Everyone is also welcome to share their thoughts (or group’s thoughts) in the chat.*</a:t>
            </a:r>
            <a:endParaRPr lang="en-US" sz="32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B7550ACE-879D-4D1E-9A8F-53A0A6CBC125}"/>
              </a:ext>
            </a:extLst>
          </p:cNvPr>
          <p:cNvSpPr/>
          <p:nvPr/>
        </p:nvSpPr>
        <p:spPr>
          <a:xfrm flipV="1">
            <a:off x="1" y="1719159"/>
            <a:ext cx="15544799" cy="85487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08326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2113481"/>
            <a:ext cx="15544800" cy="7924800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298518"/>
            <a:ext cx="14874242" cy="1477328"/>
          </a:xfrm>
        </p:spPr>
        <p:txBody>
          <a:bodyPr/>
          <a:lstStyle/>
          <a:p>
            <a:pPr algn="ctr"/>
            <a:r>
              <a:rPr lang="en-US" sz="4800" b="1" i="1" dirty="0">
                <a:solidFill>
                  <a:srgbClr val="005AAA"/>
                </a:solidFill>
              </a:rPr>
              <a:t>Strong Start, Strong Finish</a:t>
            </a:r>
            <a:br>
              <a:rPr lang="en-US" sz="4800" b="1" dirty="0">
                <a:solidFill>
                  <a:srgbClr val="005AAA"/>
                </a:solidFill>
              </a:rPr>
            </a:br>
            <a:r>
              <a:rPr lang="en-US" sz="4800" b="1" dirty="0">
                <a:solidFill>
                  <a:srgbClr val="005AAA"/>
                </a:solidFill>
              </a:rPr>
              <a:t>and other Alabama Workforce Initiatives</a:t>
            </a:r>
            <a:endParaRPr lang="en-US" sz="4800" i="1" dirty="0">
              <a:solidFill>
                <a:srgbClr val="005AA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56A62-3D6F-4CD7-94D5-7193A89EAA4E}"/>
              </a:ext>
            </a:extLst>
          </p:cNvPr>
          <p:cNvSpPr txBox="1">
            <a:spLocks/>
          </p:cNvSpPr>
          <p:nvPr/>
        </p:nvSpPr>
        <p:spPr>
          <a:xfrm>
            <a:off x="335279" y="2536210"/>
            <a:ext cx="14874242" cy="4401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5400" b="1" kern="0" dirty="0">
                <a:solidFill>
                  <a:schemeClr val="bg1"/>
                </a:solidFill>
              </a:rPr>
              <a:t>Presenter:</a:t>
            </a:r>
          </a:p>
          <a:p>
            <a:pPr algn="ctr"/>
            <a:endParaRPr lang="en-US" sz="5400" b="1" i="1" kern="0" dirty="0">
              <a:solidFill>
                <a:schemeClr val="bg1"/>
              </a:solidFill>
            </a:endParaRPr>
          </a:p>
          <a:p>
            <a:pPr algn="ctr"/>
            <a:endParaRPr lang="en-US" sz="1600" b="1" i="1" kern="0" dirty="0">
              <a:solidFill>
                <a:schemeClr val="bg1"/>
              </a:solidFill>
            </a:endParaRPr>
          </a:p>
          <a:p>
            <a:pPr algn="ctr"/>
            <a:r>
              <a:rPr lang="en-US" sz="5400" b="1" i="1" kern="0" dirty="0">
                <a:solidFill>
                  <a:schemeClr val="bg1"/>
                </a:solidFill>
              </a:rPr>
              <a:t>Nick Moore,</a:t>
            </a:r>
          </a:p>
          <a:p>
            <a:pPr algn="ctr"/>
            <a:r>
              <a:rPr lang="en-US" sz="5400" kern="0" dirty="0">
                <a:solidFill>
                  <a:schemeClr val="bg1"/>
                </a:solidFill>
              </a:rPr>
              <a:t>Director, Alabama Governor’s Office of Education &amp; Workforce Transformation</a:t>
            </a: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B7550ACE-879D-4D1E-9A8F-53A0A6CBC125}"/>
              </a:ext>
            </a:extLst>
          </p:cNvPr>
          <p:cNvSpPr/>
          <p:nvPr/>
        </p:nvSpPr>
        <p:spPr>
          <a:xfrm flipV="1">
            <a:off x="1" y="2048113"/>
            <a:ext cx="15544799" cy="85487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51158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1804646"/>
            <a:ext cx="15544800" cy="8253754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79" y="584255"/>
            <a:ext cx="14874242" cy="738664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5AAA"/>
                </a:solidFill>
              </a:rPr>
              <a:t>Health Care Month: January 2022</a:t>
            </a:r>
            <a:endParaRPr lang="en-US" sz="4800" i="1" dirty="0">
              <a:solidFill>
                <a:srgbClr val="005AA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56A62-3D6F-4CD7-94D5-7193A89EAA4E}"/>
              </a:ext>
            </a:extLst>
          </p:cNvPr>
          <p:cNvSpPr txBox="1">
            <a:spLocks/>
          </p:cNvSpPr>
          <p:nvPr/>
        </p:nvSpPr>
        <p:spPr>
          <a:xfrm>
            <a:off x="461009" y="2185273"/>
            <a:ext cx="14622782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4800" b="1" kern="0" dirty="0">
                <a:solidFill>
                  <a:schemeClr val="bg1"/>
                </a:solidFill>
              </a:rPr>
              <a:t>Jessica Miller,</a:t>
            </a:r>
          </a:p>
          <a:p>
            <a:pPr algn="ctr"/>
            <a:r>
              <a:rPr lang="en-US" sz="4800" b="1" i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DEED Workforce Strategy Consultant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B7550ACE-879D-4D1E-9A8F-53A0A6CBC125}"/>
              </a:ext>
            </a:extLst>
          </p:cNvPr>
          <p:cNvSpPr/>
          <p:nvPr/>
        </p:nvSpPr>
        <p:spPr>
          <a:xfrm flipV="1">
            <a:off x="1" y="1719159"/>
            <a:ext cx="15544799" cy="85487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6146" name="Picture 2" descr="Workforce Strategy Consultants / Minnesota Department of Employment and  Economic Development">
            <a:extLst>
              <a:ext uri="{FF2B5EF4-FFF2-40B4-BE49-F238E27FC236}">
                <a16:creationId xmlns:a16="http://schemas.microsoft.com/office/drawing/2014/main" id="{EA9221D5-8FD4-43B6-8327-48F61811A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920117"/>
            <a:ext cx="409575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119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2113482"/>
            <a:ext cx="15544800" cy="3011444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79" y="327186"/>
            <a:ext cx="14874242" cy="1354217"/>
          </a:xfrm>
        </p:spPr>
        <p:txBody>
          <a:bodyPr/>
          <a:lstStyle/>
          <a:p>
            <a:pPr algn="ctr"/>
            <a:r>
              <a:rPr lang="en-US" sz="8800" b="1" dirty="0">
                <a:solidFill>
                  <a:srgbClr val="3DB02C"/>
                </a:solidFill>
              </a:rPr>
              <a:t>Adjourn</a:t>
            </a:r>
            <a:endParaRPr lang="en-US" sz="8800" dirty="0">
              <a:solidFill>
                <a:srgbClr val="3DB02C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656A62-3D6F-4CD7-94D5-7193A89EAA4E}"/>
              </a:ext>
            </a:extLst>
          </p:cNvPr>
          <p:cNvSpPr txBox="1">
            <a:spLocks/>
          </p:cNvSpPr>
          <p:nvPr/>
        </p:nvSpPr>
        <p:spPr>
          <a:xfrm>
            <a:off x="335279" y="2603541"/>
            <a:ext cx="14874242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algn="ctr"/>
            <a:r>
              <a:rPr lang="en-US" sz="6600" b="1" kern="0" dirty="0">
                <a:solidFill>
                  <a:schemeClr val="bg1"/>
                </a:solidFill>
              </a:rPr>
              <a:t>Thank you </a:t>
            </a:r>
          </a:p>
          <a:p>
            <a:pPr algn="ctr"/>
            <a:r>
              <a:rPr lang="en-US" sz="6600" b="1" kern="0" dirty="0">
                <a:solidFill>
                  <a:schemeClr val="bg1"/>
                </a:solidFill>
              </a:rPr>
              <a:t>for attending!</a:t>
            </a:r>
            <a:endParaRPr lang="en-US" sz="6600" kern="0" dirty="0">
              <a:solidFill>
                <a:schemeClr val="bg1"/>
              </a:solidFill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B7550ACE-879D-4D1E-9A8F-53A0A6CBC125}"/>
              </a:ext>
            </a:extLst>
          </p:cNvPr>
          <p:cNvSpPr/>
          <p:nvPr/>
        </p:nvSpPr>
        <p:spPr>
          <a:xfrm flipV="1">
            <a:off x="1" y="2048113"/>
            <a:ext cx="15544799" cy="85487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6" name="Picture 4" descr="Home - Minnesota Association of Workforce Boards">
            <a:extLst>
              <a:ext uri="{FF2B5EF4-FFF2-40B4-BE49-F238E27FC236}">
                <a16:creationId xmlns:a16="http://schemas.microsoft.com/office/drawing/2014/main" id="{21A531AD-EF8D-4A0D-AFEF-B7C2AD89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425" y="6096000"/>
            <a:ext cx="6547616" cy="21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overnor&amp;#39;s Workforce Development Board / Governor&amp;#39;s Workforce Development  Board">
            <a:extLst>
              <a:ext uri="{FF2B5EF4-FFF2-40B4-BE49-F238E27FC236}">
                <a16:creationId xmlns:a16="http://schemas.microsoft.com/office/drawing/2014/main" id="{E0F5D7F6-9141-4D02-9A35-45C71E36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" y="6649297"/>
            <a:ext cx="7830688" cy="18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3FF687DA-E5D1-48E6-96B9-5F156B2EE4D2}"/>
              </a:ext>
            </a:extLst>
          </p:cNvPr>
          <p:cNvSpPr/>
          <p:nvPr/>
        </p:nvSpPr>
        <p:spPr>
          <a:xfrm flipV="1">
            <a:off x="1" y="5124926"/>
            <a:ext cx="15544799" cy="85487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7027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Today’s 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1704975" y="2667000"/>
            <a:ext cx="121348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Welcome/Call to Order</a:t>
            </a:r>
            <a:endParaRPr lang="en-US" sz="3600" b="1" i="1" dirty="0">
              <a:solidFill>
                <a:srgbClr val="005CAB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GWDB Business Meeting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MAWB Business Meeting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Updates from DEED Commissioner Steve Grove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Promising Practices for Workforce Recovery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i="1" dirty="0">
                <a:solidFill>
                  <a:srgbClr val="3DB02C"/>
                </a:solidFill>
                <a:latin typeface="Arial" panose="020B0604020202020204" pitchFamily="34" charset="0"/>
                <a:ea typeface="ヒラギノ角ゴ Pro W3" pitchFamily="-126" charset="-128"/>
              </a:rPr>
              <a:t>Break (≈10:10-10:15)</a:t>
            </a:r>
            <a:endParaRPr lang="en-US" sz="3600" dirty="0">
              <a:solidFill>
                <a:srgbClr val="005CAB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Panel Discussion: Innovative Service Delivery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Breakout Discussions: Reflections &amp; Ideas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Alabama: Strong Start, Strong Finish &amp; Other Initiatives 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Health Care Month: Updates &amp; Opportunities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3600" b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Adjourn </a:t>
            </a:r>
            <a:r>
              <a:rPr lang="en-US" sz="3600" b="1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(12pm)</a:t>
            </a:r>
          </a:p>
        </p:txBody>
      </p:sp>
    </p:spTree>
    <p:extLst>
      <p:ext uri="{BB962C8B-B14F-4D97-AF65-F5344CB8AC3E}">
        <p14:creationId xmlns:p14="http://schemas.microsoft.com/office/powerpoint/2010/main" val="312949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Today’s Voting Procedure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457200" y="2362200"/>
            <a:ext cx="1463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Today </a:t>
            </a:r>
            <a:r>
              <a:rPr lang="en-US" sz="3600" b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votes will be taken using the Zoom chat function </a:t>
            </a: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during the GWDB Business Meeting and the MAWB Business Meeting </a:t>
            </a:r>
            <a:endParaRPr lang="en-US" sz="3600" b="1" dirty="0">
              <a:solidFill>
                <a:srgbClr val="005CAB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  <a:p>
            <a:pPr marL="1028700" lvl="1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To Vote Yes: Type “Yes” or “Yea” in the chat</a:t>
            </a:r>
          </a:p>
          <a:p>
            <a:pPr marL="1028700" lvl="1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To Vote No: Type “No” or “Nay” in the chat</a:t>
            </a:r>
          </a:p>
          <a:p>
            <a:pPr marL="571500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GWDB Business Meeting: only </a:t>
            </a:r>
            <a:r>
              <a:rPr lang="en-US" sz="36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VOTING MEMBERS </a:t>
            </a: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of the GWDB are permitted to vote</a:t>
            </a:r>
          </a:p>
          <a:p>
            <a:pPr marL="571500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MAWB Business Meeting: only </a:t>
            </a:r>
            <a:r>
              <a:rPr lang="en-US" sz="36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VOTING MEMBERS </a:t>
            </a:r>
            <a:r>
              <a:rPr lang="en-US" sz="36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of MAWB are permitted to vote</a:t>
            </a:r>
          </a:p>
          <a:p>
            <a:pPr defTabSz="1163837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5CAB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644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GWDB Business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1202769" y="2667000"/>
            <a:ext cx="131392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Action Item</a:t>
            </a: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: September GWDB Meeting Minutes</a:t>
            </a:r>
          </a:p>
          <a:p>
            <a:pPr marL="514350" indent="-5143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 </a:t>
            </a:r>
            <a:r>
              <a:rPr lang="en-US" sz="40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Action Item</a:t>
            </a: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: GWDB Chair’s Report</a:t>
            </a:r>
          </a:p>
          <a:p>
            <a:pPr marL="514350" indent="-5143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 Other Business (for information/no action needed):</a:t>
            </a:r>
          </a:p>
          <a:p>
            <a:pPr marL="1028700" lvl="1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GWDB By-Laws (revisions development underway)</a:t>
            </a:r>
          </a:p>
          <a:p>
            <a:pPr marL="1028700" lvl="1" indent="-5715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2022 Meeting Schedule (TBD)</a:t>
            </a:r>
          </a:p>
        </p:txBody>
      </p:sp>
      <p:pic>
        <p:nvPicPr>
          <p:cNvPr id="3074" name="Picture 2" descr="The Board / Governor&amp;#39;s Workforce Development Board">
            <a:extLst>
              <a:ext uri="{FF2B5EF4-FFF2-40B4-BE49-F238E27FC236}">
                <a16:creationId xmlns:a16="http://schemas.microsoft.com/office/drawing/2014/main" id="{26B510ED-53D6-40E6-8483-72828C07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94" y="7391400"/>
            <a:ext cx="8541012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0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MAWB Business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2460068" y="2713167"/>
            <a:ext cx="10624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Action Item</a:t>
            </a: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: 2021 Legislative Priorities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WIOA Reauthorization Recommendations</a:t>
            </a:r>
          </a:p>
          <a:p>
            <a:pPr marL="742950" indent="-742950" defTabSz="1163837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i="1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Action Item: </a:t>
            </a:r>
            <a:r>
              <a:rPr lang="en-US" sz="4000" dirty="0">
                <a:solidFill>
                  <a:srgbClr val="005CAB"/>
                </a:solidFill>
                <a:latin typeface="Arial" panose="020B0604020202020204" pitchFamily="34" charset="0"/>
                <a:ea typeface="ヒラギノ角ゴ Pro W3" pitchFamily="-126" charset="-128"/>
              </a:rPr>
              <a:t>Bank Change Authorization</a:t>
            </a:r>
            <a:endParaRPr lang="en-US" sz="3000" dirty="0">
              <a:solidFill>
                <a:srgbClr val="005AAA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</p:txBody>
      </p:sp>
      <p:pic>
        <p:nvPicPr>
          <p:cNvPr id="6" name="Picture 4" descr="Home - Minnesota Association of Workforce Boards">
            <a:extLst>
              <a:ext uri="{FF2B5EF4-FFF2-40B4-BE49-F238E27FC236}">
                <a16:creationId xmlns:a16="http://schemas.microsoft.com/office/drawing/2014/main" id="{40C1B665-9E87-437C-A05A-27A35612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82" y="6375737"/>
            <a:ext cx="7999835" cy="26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9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MAWB Business Meeting:</a:t>
            </a:r>
            <a:br>
              <a:rPr lang="en-US" sz="4800" b="1" dirty="0"/>
            </a:br>
            <a:r>
              <a:rPr lang="en-US" sz="4800" dirty="0"/>
              <a:t>2021 Legislative Priorities – </a:t>
            </a:r>
            <a:r>
              <a:rPr lang="en-US" sz="4800" i="1" dirty="0"/>
              <a:t>For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533401" y="2362200"/>
            <a:ext cx="14020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State of the Workforce section gets updated every year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Not a funding year, but supplemental budget expected due to forecasted surplus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Priorities – issues that we have direct influence or implementation responsibility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Other issues of Association Interest- adjacent issues that affect the success of our employers, jobseekers, program participants and local economies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Generally broader statements that allow flexibility for staff to pivot during session as needed.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Aligned with the Association of Minnesota Counties platform.</a:t>
            </a:r>
          </a:p>
          <a:p>
            <a:pPr marL="457200" indent="-457200" defTabSz="116383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5AAA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</p:txBody>
      </p:sp>
      <p:pic>
        <p:nvPicPr>
          <p:cNvPr id="6" name="Picture 4" descr="Home - Minnesota Association of Workforce Boards">
            <a:extLst>
              <a:ext uri="{FF2B5EF4-FFF2-40B4-BE49-F238E27FC236}">
                <a16:creationId xmlns:a16="http://schemas.microsoft.com/office/drawing/2014/main" id="{E329A20C-A890-4C1E-99DA-285A9CA9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229600"/>
            <a:ext cx="4191000" cy="13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1618A-D5A5-449D-8907-994393875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6858000"/>
            <a:ext cx="6629399" cy="30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4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/>
              <a:t>MAWB Business Meeting:</a:t>
            </a:r>
            <a:br>
              <a:rPr lang="en-US" sz="4800" b="1" dirty="0"/>
            </a:br>
            <a:r>
              <a:rPr lang="en-US" sz="4800" dirty="0"/>
              <a:t>Recommendations on WIOA Reauthorization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495300" y="2362200"/>
            <a:ext cx="13335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OVERARCHING THEMES: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Locally Driven, Flexible Solutions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b="0" i="0" u="none" strike="noStrike" baseline="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Strengthen the One-Stop System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Program Integration/Alignment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b="0" i="0" u="none" strike="noStrike" baseline="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Managing Performance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Full Funding</a:t>
            </a:r>
            <a:endParaRPr lang="en-US" sz="4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r>
              <a:rPr lang="en-US" sz="4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endParaRPr lang="en-US" sz="4400" dirty="0">
              <a:solidFill>
                <a:srgbClr val="005AAA"/>
              </a:solidFill>
              <a:latin typeface="Arial" panose="020B0604020202020204" pitchFamily="34" charset="0"/>
              <a:ea typeface="ヒラギノ角ゴ Pro W3" pitchFamily="-126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6E876-AC7B-42F1-84E3-C702881E5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765" y="5094618"/>
            <a:ext cx="7315200" cy="3928977"/>
          </a:xfrm>
          <a:prstGeom prst="rect">
            <a:avLst/>
          </a:prstGeom>
        </p:spPr>
      </p:pic>
      <p:pic>
        <p:nvPicPr>
          <p:cNvPr id="6" name="Picture 4" descr="Home - Minnesota Association of Workforce Boards">
            <a:extLst>
              <a:ext uri="{FF2B5EF4-FFF2-40B4-BE49-F238E27FC236}">
                <a16:creationId xmlns:a16="http://schemas.microsoft.com/office/drawing/2014/main" id="{0FC5EAF6-110B-4CB6-A8B9-B117D765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8629971"/>
            <a:ext cx="3275435" cy="10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47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&quot;&quot;">
            <a:extLst>
              <a:ext uri="{FF2B5EF4-FFF2-40B4-BE49-F238E27FC236}">
                <a16:creationId xmlns:a16="http://schemas.microsoft.com/office/drawing/2014/main" id="{7B0EE1B2-AB17-4D95-9B6B-F25D9209D79E}"/>
              </a:ext>
            </a:extLst>
          </p:cNvPr>
          <p:cNvSpPr/>
          <p:nvPr/>
        </p:nvSpPr>
        <p:spPr>
          <a:xfrm>
            <a:off x="5753098" y="3717357"/>
            <a:ext cx="4038600" cy="5350443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97E3EC-BA6D-4098-A871-E244F067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MN Department of Employment &amp; </a:t>
            </a:r>
            <a:br>
              <a:rPr lang="en-US" sz="4800" dirty="0"/>
            </a:br>
            <a:r>
              <a:rPr lang="en-US" sz="4800" dirty="0"/>
              <a:t>Economic Development (DEED)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B09C5-2DA7-4ED0-9371-97866F49B562}"/>
              </a:ext>
            </a:extLst>
          </p:cNvPr>
          <p:cNvSpPr txBox="1"/>
          <p:nvPr/>
        </p:nvSpPr>
        <p:spPr>
          <a:xfrm>
            <a:off x="1391599" y="2507593"/>
            <a:ext cx="1276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6383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5AAA"/>
                </a:solidFill>
                <a:latin typeface="Arial" panose="020B0604020202020204" pitchFamily="34" charset="0"/>
                <a:ea typeface="ヒラギノ角ゴ Pro W3" pitchFamily="-126" charset="-128"/>
              </a:rPr>
              <a:t>Next Up: Updates from DEED Commissioner Steve Grove</a:t>
            </a:r>
          </a:p>
        </p:txBody>
      </p:sp>
      <p:pic>
        <p:nvPicPr>
          <p:cNvPr id="4098" name="Picture 2" descr="Commissioner / Economic Development">
            <a:extLst>
              <a:ext uri="{FF2B5EF4-FFF2-40B4-BE49-F238E27FC236}">
                <a16:creationId xmlns:a16="http://schemas.microsoft.com/office/drawing/2014/main" id="{8EB2444A-F1FD-45F3-B03E-0758FD64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80" y="4048544"/>
            <a:ext cx="3119437" cy="46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5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04910A83-DC33-401E-AE5F-B2F0B9218E25}"/>
              </a:ext>
            </a:extLst>
          </p:cNvPr>
          <p:cNvSpPr/>
          <p:nvPr/>
        </p:nvSpPr>
        <p:spPr>
          <a:xfrm>
            <a:off x="7757158" y="1447800"/>
            <a:ext cx="7787641" cy="8610600"/>
          </a:xfrm>
          <a:prstGeom prst="rect">
            <a:avLst/>
          </a:prstGeom>
          <a:solidFill>
            <a:srgbClr val="3D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F7330110-C912-42DC-B19C-5D94C9B74536}"/>
              </a:ext>
            </a:extLst>
          </p:cNvPr>
          <p:cNvSpPr/>
          <p:nvPr/>
        </p:nvSpPr>
        <p:spPr>
          <a:xfrm>
            <a:off x="0" y="1447800"/>
            <a:ext cx="7772400" cy="8610600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AF870570-141C-4AF9-9F0F-4087D5B4114C}"/>
              </a:ext>
            </a:extLst>
          </p:cNvPr>
          <p:cNvSpPr txBox="1"/>
          <p:nvPr/>
        </p:nvSpPr>
        <p:spPr>
          <a:xfrm>
            <a:off x="552017" y="6901082"/>
            <a:ext cx="6653125" cy="17620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65" dirty="0">
                <a:solidFill>
                  <a:srgbClr val="FFFFFF"/>
                </a:solidFill>
                <a:latin typeface="Arial"/>
                <a:cs typeface="Arial"/>
              </a:rPr>
              <a:t>Mike </a:t>
            </a:r>
            <a:r>
              <a:rPr lang="en-US" sz="4000" b="1" spc="-65" dirty="0" err="1">
                <a:solidFill>
                  <a:srgbClr val="FFFFFF"/>
                </a:solidFill>
                <a:latin typeface="Arial"/>
                <a:cs typeface="Arial"/>
              </a:rPr>
              <a:t>Beene</a:t>
            </a:r>
            <a:endParaRPr lang="en-US" sz="4000" b="1" spc="-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spc="-65" dirty="0">
                <a:solidFill>
                  <a:srgbClr val="FFFFFF"/>
                </a:solidFill>
                <a:latin typeface="Arial"/>
                <a:cs typeface="Arial"/>
              </a:rPr>
              <a:t>Director of Employment Services,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i="1" spc="-65" dirty="0">
                <a:solidFill>
                  <a:srgbClr val="FFFFFF"/>
                </a:solidFill>
                <a:latin typeface="Arial"/>
                <a:cs typeface="Arial"/>
              </a:rPr>
              <a:t>Kansas Dept. of Commerce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7A40-67FE-43E2-AB5E-C4B92022C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18" y="187404"/>
            <a:ext cx="14874242" cy="110799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5AAA"/>
                </a:solidFill>
              </a:rPr>
              <a:t>Promising Practices &amp; State Initiatives during COVID-19:</a:t>
            </a:r>
            <a:br>
              <a:rPr lang="en-US" sz="3600" b="1" dirty="0">
                <a:solidFill>
                  <a:srgbClr val="005AAA"/>
                </a:solidFill>
              </a:rPr>
            </a:br>
            <a:r>
              <a:rPr lang="en-US" sz="3600" dirty="0">
                <a:solidFill>
                  <a:srgbClr val="005AAA"/>
                </a:solidFill>
              </a:rPr>
              <a:t>Innovative Approaches to Workforce Recovery</a:t>
            </a:r>
            <a:endParaRPr lang="en-US" sz="3600" b="1" dirty="0">
              <a:solidFill>
                <a:srgbClr val="005AAA"/>
              </a:solidFill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360331C1-1007-4E1E-B07B-EE992E809AB9}"/>
              </a:ext>
            </a:extLst>
          </p:cNvPr>
          <p:cNvSpPr txBox="1"/>
          <p:nvPr/>
        </p:nvSpPr>
        <p:spPr>
          <a:xfrm>
            <a:off x="8044598" y="6839527"/>
            <a:ext cx="7212762" cy="1823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65" dirty="0">
                <a:solidFill>
                  <a:srgbClr val="FFFFFF"/>
                </a:solidFill>
                <a:latin typeface="Arial"/>
                <a:cs typeface="Arial"/>
              </a:rPr>
              <a:t>Cheryl Bergman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spc="-65" dirty="0">
                <a:solidFill>
                  <a:srgbClr val="FFFFFF"/>
                </a:solidFill>
                <a:latin typeface="Arial"/>
                <a:cs typeface="Arial"/>
              </a:rPr>
              <a:t>CEO,</a:t>
            </a:r>
            <a:endParaRPr lang="en-US" sz="3200" spc="-6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i="1" spc="-65" dirty="0">
                <a:solidFill>
                  <a:srgbClr val="FFFFFF"/>
                </a:solidFill>
                <a:latin typeface="Arial"/>
                <a:cs typeface="Arial"/>
              </a:rPr>
              <a:t>Michigan Women’s Commission</a:t>
            </a:r>
          </a:p>
        </p:txBody>
      </p:sp>
      <p:pic>
        <p:nvPicPr>
          <p:cNvPr id="2054" name="Picture 6" descr="Connecting Kansans | KANSASWORKS">
            <a:extLst>
              <a:ext uri="{FF2B5EF4-FFF2-40B4-BE49-F238E27FC236}">
                <a16:creationId xmlns:a16="http://schemas.microsoft.com/office/drawing/2014/main" id="{F1F79984-6D94-4D6E-AEF9-811DBA2B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4" y="1852497"/>
            <a:ext cx="3848101" cy="48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Michigan Women&amp;#39;s Commission is building on women&amp;#39;s right to vote">
            <a:extLst>
              <a:ext uri="{FF2B5EF4-FFF2-40B4-BE49-F238E27FC236}">
                <a16:creationId xmlns:a16="http://schemas.microsoft.com/office/drawing/2014/main" id="{34EC3D61-44CE-47FB-B99C-53F869CD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903" y="1882977"/>
            <a:ext cx="3613392" cy="48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BFCD92-F064-4F08-AF11-2400798E6736}"/>
              </a:ext>
            </a:extLst>
          </p:cNvPr>
          <p:cNvSpPr txBox="1"/>
          <p:nvPr/>
        </p:nvSpPr>
        <p:spPr>
          <a:xfrm>
            <a:off x="789819" y="9011685"/>
            <a:ext cx="617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- First Guest Presenter -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828F07-02D6-4278-A080-D3586D5C1A32}"/>
              </a:ext>
            </a:extLst>
          </p:cNvPr>
          <p:cNvSpPr txBox="1"/>
          <p:nvPr/>
        </p:nvSpPr>
        <p:spPr>
          <a:xfrm>
            <a:off x="8295786" y="9011684"/>
            <a:ext cx="671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- Second Guest Presenter - </a:t>
            </a:r>
          </a:p>
        </p:txBody>
      </p:sp>
    </p:spTree>
    <p:extLst>
      <p:ext uri="{BB962C8B-B14F-4D97-AF65-F5344CB8AC3E}">
        <p14:creationId xmlns:p14="http://schemas.microsoft.com/office/powerpoint/2010/main" val="2308475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eerForce Branded Powerpoint Template 2021" id="{FBF870C4-4102-4D9A-9E32-0300A3CE9CDE}" vid="{0E8E433F-4CB9-4426-8FD2-35092E0B3C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7750</TotalTime>
  <Words>643</Words>
  <Application>Microsoft Office PowerPoint</Application>
  <PresentationFormat>Custom</PresentationFormat>
  <Paragraphs>101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Helvetica</vt:lpstr>
      <vt:lpstr>Roboto</vt:lpstr>
      <vt:lpstr>Office Theme</vt:lpstr>
      <vt:lpstr>Minnesota</vt:lpstr>
      <vt:lpstr>2021 GWDB-MAWB Annual Winter Meeting</vt:lpstr>
      <vt:lpstr>Today’s Agenda</vt:lpstr>
      <vt:lpstr>Today’s Voting Procedure</vt:lpstr>
      <vt:lpstr>GWDB Business Meeting</vt:lpstr>
      <vt:lpstr>MAWB Business Meeting</vt:lpstr>
      <vt:lpstr>MAWB Business Meeting: 2021 Legislative Priorities – For Action</vt:lpstr>
      <vt:lpstr>MAWB Business Meeting: Recommendations on WIOA Reauthorization</vt:lpstr>
      <vt:lpstr>MN Department of Employment &amp;  Economic Development (DEED)</vt:lpstr>
      <vt:lpstr>Promising Practices &amp; State Initiatives during COVID-19: Innovative Approaches to Workforce Recovery</vt:lpstr>
      <vt:lpstr>Break!</vt:lpstr>
      <vt:lpstr>Innovative Service Delivery: Panel Discussion</vt:lpstr>
      <vt:lpstr>Small-Group Breakout Discussions</vt:lpstr>
      <vt:lpstr>Strong Start, Strong Finish and other Alabama Workforce Initiatives</vt:lpstr>
      <vt:lpstr>Health Care Month: January 2022</vt:lpstr>
      <vt:lpstr>Adjourn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CareerForce@state.mn.us</dc:creator>
  <cp:lastModifiedBy>Fortney, Jeanna</cp:lastModifiedBy>
  <cp:revision>70</cp:revision>
  <dcterms:created xsi:type="dcterms:W3CDTF">2018-06-21T20:51:36Z</dcterms:created>
  <dcterms:modified xsi:type="dcterms:W3CDTF">2021-12-14T21:41:39Z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2018-06-21T00:00:00Z</vt:filetime>
  </property>
</Properties>
</file>